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8" r:id="rId5"/>
    <p:sldId id="269" r:id="rId6"/>
    <p:sldId id="278" r:id="rId7"/>
    <p:sldId id="279" r:id="rId8"/>
    <p:sldId id="280" r:id="rId9"/>
    <p:sldId id="274" r:id="rId10"/>
    <p:sldId id="276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ECCE5-08BB-BF4C-914A-3B9493C7EA67}" type="datetimeFigureOut">
              <a:rPr lang="en-US" smtClean="0"/>
              <a:t>12/14/2012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5E3DC-ADC3-3E49-A5D1-7EED532EEE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5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B8490-C604-7544-A0EC-8DAB2025785F}" type="datetimeFigureOut">
              <a:rPr lang="en-US" smtClean="0"/>
              <a:t>12/14/2012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1B092-5D13-134D-B399-1798005F8B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36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Terrain Generation –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Terrain Generation –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Terrain Generation –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Terrain Generation –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Terrain Generation –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 Dec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Terrain Generation – Final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 Dec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Terrain Generation – Final Presentation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 Dec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Terrain Generation – Final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 Dec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Terrain Generation – Final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 Dec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Terrain Generation – Final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 Dec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Terrain Generation – Final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21000"/>
                    </a14:imgEffect>
                    <a14:imgEffect>
                      <a14:saturation sat="68000"/>
                    </a14:imgEffect>
                    <a14:imgEffect>
                      <a14:brightnessContrast bright="-94000" contrast="-64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14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Terrain Generation –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jutv/GPU-Terrain-Generation" TargetMode="External"/><Relationship Id="rId2" Type="http://schemas.openxmlformats.org/officeDocument/2006/relationships/hyperlink" Target="http://gputerrain.blogspot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lanetside.co.u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8818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Terrain Generation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26583"/>
            <a:ext cx="6400800" cy="1752600"/>
          </a:xfrm>
        </p:spPr>
        <p:txBody>
          <a:bodyPr/>
          <a:lstStyle/>
          <a:p>
            <a:r>
              <a:rPr lang="en-US" dirty="0" smtClean="0"/>
              <a:t>Tiju Thomas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499494"/>
            <a:ext cx="5093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CIS 565 – GPU Programming Final Project</a:t>
            </a:r>
          </a:p>
          <a:p>
            <a:r>
              <a:rPr lang="en-US" dirty="0" smtClean="0"/>
              <a:t>Final Presentation</a:t>
            </a:r>
          </a:p>
          <a:p>
            <a:endParaRPr lang="en-US" dirty="0" smtClean="0"/>
          </a:p>
          <a:p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December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References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0886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OpenGL Insights book</a:t>
            </a:r>
          </a:p>
          <a:p>
            <a:r>
              <a:rPr lang="en-US" sz="2800" dirty="0" smtClean="0"/>
              <a:t>Texturing And Modeling – A Procedural Approach book</a:t>
            </a:r>
          </a:p>
          <a:p>
            <a:r>
              <a:rPr lang="en-US" sz="2800" dirty="0"/>
              <a:t>Perlin </a:t>
            </a:r>
            <a:r>
              <a:rPr lang="en-US" sz="2800" dirty="0" smtClean="0"/>
              <a:t>Noise</a:t>
            </a:r>
            <a:r>
              <a:rPr lang="en-US" dirty="0" smtClean="0"/>
              <a:t> </a:t>
            </a:r>
            <a:r>
              <a:rPr lang="en-US" sz="1400" dirty="0" smtClean="0">
                <a:solidFill>
                  <a:srgbClr val="FFFFFF"/>
                </a:solidFill>
              </a:rPr>
              <a:t>(</a:t>
            </a:r>
            <a:r>
              <a:rPr lang="en-US" sz="1400" u="sng" dirty="0" smtClean="0"/>
              <a:t>http://www.sci.utah.edu/~leenak/IndStudy_reportfall/Perlin Noise on GPU.html</a:t>
            </a:r>
            <a:r>
              <a:rPr lang="en-US" sz="1400" dirty="0" smtClean="0">
                <a:solidFill>
                  <a:srgbClr val="FFFFFF"/>
                </a:solidFill>
              </a:rPr>
              <a:t>)</a:t>
            </a:r>
          </a:p>
          <a:p>
            <a:r>
              <a:rPr lang="en-US" sz="2800" dirty="0" smtClean="0"/>
              <a:t>The Little Grasshopper blog </a:t>
            </a:r>
            <a:r>
              <a:rPr lang="en-US" sz="1400" dirty="0" smtClean="0"/>
              <a:t>(</a:t>
            </a:r>
            <a:r>
              <a:rPr lang="en-US" sz="1400" u="sng" dirty="0" smtClean="0"/>
              <a:t>http</a:t>
            </a:r>
            <a:r>
              <a:rPr lang="en-US" sz="1400" u="sng" dirty="0"/>
              <a:t>://prideout.net/blog/?p=</a:t>
            </a:r>
            <a:r>
              <a:rPr lang="en-US" sz="1400" u="sng" dirty="0" smtClean="0"/>
              <a:t>48)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Terrain Generation –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Thank you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80" y="5518666"/>
            <a:ext cx="570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Blog: </a:t>
            </a:r>
            <a:r>
              <a:rPr lang="en-US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hlinkClick r:id="rId2"/>
              </a:rPr>
              <a:t>http://</a:t>
            </a:r>
            <a:r>
              <a:rPr lang="en-US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hlinkClick r:id="rId2"/>
              </a:rPr>
              <a:t>gputerrain.blogspot.com</a:t>
            </a:r>
            <a:endParaRPr lang="en-US" dirty="0" smtClean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a:endParaRPr>
          </a:p>
          <a:p>
            <a:r>
              <a:rPr lang="en-US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a:rPr>
              <a:t>Code: </a:t>
            </a:r>
            <a:r>
              <a:rPr lang="en-US" u="sng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hlinkClick r:id="rId3"/>
              </a:rPr>
              <a:t>https://github.com/tijutv/GPU-Terrain-Generation</a:t>
            </a:r>
            <a:endParaRPr lang="en-US" dirty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881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Outline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Details</a:t>
            </a:r>
          </a:p>
          <a:p>
            <a:r>
              <a:rPr lang="en-US" dirty="0" smtClean="0"/>
              <a:t>Demo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–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Introduction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5855"/>
          </a:xfrm>
        </p:spPr>
        <p:txBody>
          <a:bodyPr>
            <a:normAutofit/>
          </a:bodyPr>
          <a:lstStyle/>
          <a:p>
            <a:r>
              <a:rPr lang="en-US" dirty="0" smtClean="0"/>
              <a:t>Inspired by my love for the outdoors</a:t>
            </a:r>
          </a:p>
          <a:p>
            <a:r>
              <a:rPr lang="en-US" dirty="0" smtClean="0"/>
              <a:t>Terragen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planetside.co.uk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Terrain Generation –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Goal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basic Terrain Generator</a:t>
            </a:r>
          </a:p>
          <a:p>
            <a:r>
              <a:rPr lang="en-US" dirty="0" smtClean="0"/>
              <a:t>Tessellation based on distance from camera</a:t>
            </a:r>
          </a:p>
          <a:p>
            <a:r>
              <a:rPr lang="en-US" dirty="0" smtClean="0"/>
              <a:t>Different terrains based on noise (and maybe height </a:t>
            </a:r>
            <a:r>
              <a:rPr lang="en-US" dirty="0" smtClean="0"/>
              <a:t>maps)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Terrain Generation –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Implementation Details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Flat Grid</a:t>
            </a:r>
          </a:p>
          <a:p>
            <a:r>
              <a:rPr lang="en-US" dirty="0" smtClean="0"/>
              <a:t>Height using Perlin Noise</a:t>
            </a:r>
          </a:p>
          <a:p>
            <a:r>
              <a:rPr lang="en-US" dirty="0" smtClean="0"/>
              <a:t>Displacement in 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r>
              <a:rPr lang="en-US" dirty="0" smtClean="0"/>
              <a:t>Tessellation </a:t>
            </a:r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smtClean="0"/>
              <a:t>Face </a:t>
            </a:r>
            <a:r>
              <a:rPr lang="en-US" dirty="0" err="1" smtClean="0"/>
              <a:t>normals</a:t>
            </a:r>
            <a:r>
              <a:rPr lang="en-US" dirty="0" smtClean="0"/>
              <a:t> using Geometry </a:t>
            </a:r>
            <a:r>
              <a:rPr lang="en-US" dirty="0" err="1" smtClean="0"/>
              <a:t>shader</a:t>
            </a:r>
            <a:endParaRPr lang="en-US" dirty="0" smtClean="0"/>
          </a:p>
          <a:p>
            <a:r>
              <a:rPr lang="en-US" dirty="0" smtClean="0"/>
              <a:t>Color assigned using Fragment Shader</a:t>
            </a:r>
          </a:p>
          <a:p>
            <a:r>
              <a:rPr lang="en-US" dirty="0" smtClean="0"/>
              <a:t>Multiple rendering passes for screen space effects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Terrain Generation –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6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Pipeline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Terrain Generation –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842260" y="1537711"/>
            <a:ext cx="4706298" cy="4498825"/>
            <a:chOff x="2842260" y="1537711"/>
            <a:chExt cx="4706298" cy="4498825"/>
          </a:xfrm>
        </p:grpSpPr>
        <p:sp>
          <p:nvSpPr>
            <p:cNvPr id="30" name="Down Arrow 29"/>
            <p:cNvSpPr/>
            <p:nvPr/>
          </p:nvSpPr>
          <p:spPr>
            <a:xfrm>
              <a:off x="3638550" y="5389506"/>
              <a:ext cx="99060" cy="125176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3638550" y="4726566"/>
              <a:ext cx="99060" cy="125176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3638550" y="4061108"/>
              <a:ext cx="99060" cy="125176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3638550" y="3398838"/>
              <a:ext cx="99060" cy="125176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3638550" y="2739692"/>
              <a:ext cx="99060" cy="125176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3638550" y="2051946"/>
              <a:ext cx="99060" cy="125176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842260" y="2214044"/>
              <a:ext cx="1691640" cy="1169554"/>
              <a:chOff x="2842260" y="2221664"/>
              <a:chExt cx="1691640" cy="116955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2842260" y="2221664"/>
                <a:ext cx="1691640" cy="491374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Tessellation Control </a:t>
                </a:r>
                <a:r>
                  <a:rPr lang="en-US" sz="1400" dirty="0" err="1" smtClean="0"/>
                  <a:t>Shader</a:t>
                </a:r>
                <a:endParaRPr lang="en-US" sz="1400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842260" y="2899844"/>
                <a:ext cx="1691640" cy="491374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/>
                  <a:t>Tessellator</a:t>
                </a:r>
                <a:endParaRPr lang="en-US" sz="1400" dirty="0"/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2842260" y="1537711"/>
              <a:ext cx="1691640" cy="49137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Vertex </a:t>
              </a:r>
              <a:r>
                <a:rPr lang="en-US" sz="1400" dirty="0" err="1" smtClean="0"/>
                <a:t>Shader</a:t>
              </a:r>
              <a:endParaRPr lang="en-US" sz="14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46070" y="3554494"/>
              <a:ext cx="1691640" cy="49137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Tessellation Evaluation </a:t>
              </a:r>
              <a:r>
                <a:rPr lang="en-US" sz="1400" dirty="0" err="1" smtClean="0"/>
                <a:t>Shader</a:t>
              </a:r>
              <a:endParaRPr lang="en-US" sz="14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846070" y="4216764"/>
              <a:ext cx="1691640" cy="49137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Geometry </a:t>
              </a:r>
              <a:r>
                <a:rPr lang="en-US" sz="1400" dirty="0" err="1" smtClean="0"/>
                <a:t>Shader</a:t>
              </a:r>
              <a:endParaRPr lang="en-US" sz="14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842260" y="4877032"/>
              <a:ext cx="1691640" cy="491374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Rasterizer</a:t>
              </a:r>
              <a:endParaRPr lang="en-US" sz="14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846070" y="5545162"/>
              <a:ext cx="1691640" cy="49137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Fragment </a:t>
              </a:r>
              <a:r>
                <a:rPr lang="en-US" sz="1400" dirty="0" err="1" smtClean="0"/>
                <a:t>Shader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05315" y="2210536"/>
              <a:ext cx="15432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Programmable Stages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26612" y="2661270"/>
              <a:ext cx="9485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Fixed Stages</a:t>
              </a:r>
              <a:endParaRPr lang="en-US" sz="12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458579" y="2233396"/>
              <a:ext cx="317381" cy="24568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458578" y="2679436"/>
              <a:ext cx="317381" cy="24568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5875020" y="2349035"/>
              <a:ext cx="151592" cy="4571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5875828" y="2779420"/>
              <a:ext cx="151592" cy="4571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68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 Dec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Terrain Generation – Final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2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Performance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Terrain Size – 1600 x 2500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* Numbers based on output size 1024 x 1024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Terrain Generation –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728436"/>
              </p:ext>
            </p:extLst>
          </p:nvPr>
        </p:nvGraphicFramePr>
        <p:xfrm>
          <a:off x="1440180" y="2372360"/>
          <a:ext cx="6096000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Non-Tessellated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Tessellated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Smart Tessellation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Triangles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160K*400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~20K*400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Mesh</a:t>
                      </a:r>
                      <a:r>
                        <a:rPr lang="en-US" baseline="30000" dirty="0" smtClean="0"/>
                        <a:t>*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 fps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</a:t>
                      </a:r>
                      <a:r>
                        <a:rPr lang="en-US" dirty="0" smtClean="0"/>
                        <a:t> fps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r>
                        <a:rPr lang="en-US" dirty="0" smtClean="0"/>
                        <a:t> fps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Shaded</a:t>
                      </a:r>
                      <a:r>
                        <a:rPr lang="en-US" baseline="30000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r>
                        <a:rPr lang="en-US" dirty="0" smtClean="0"/>
                        <a:t> fps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</a:t>
                      </a:r>
                      <a:r>
                        <a:rPr lang="en-US" dirty="0" smtClean="0"/>
                        <a:t> fps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</a:t>
                      </a:r>
                      <a:r>
                        <a:rPr lang="en-US" dirty="0" smtClean="0"/>
                        <a:t> fps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0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Future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Smoother </a:t>
            </a:r>
            <a:r>
              <a:rPr lang="en-US" dirty="0" err="1" smtClean="0"/>
              <a:t>Normals</a:t>
            </a:r>
            <a:endParaRPr lang="en-US" dirty="0" smtClean="0"/>
          </a:p>
          <a:p>
            <a:r>
              <a:rPr lang="en-US" dirty="0" smtClean="0"/>
              <a:t>Texturing</a:t>
            </a:r>
          </a:p>
          <a:p>
            <a:r>
              <a:rPr lang="en-US" dirty="0" smtClean="0"/>
              <a:t>Controllable Deformable Terrain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Terrain Generation –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6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495</TotalTime>
  <Words>285</Words>
  <Application>Microsoft Office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Terrain Generation</vt:lpstr>
      <vt:lpstr>Outline</vt:lpstr>
      <vt:lpstr>Introduction</vt:lpstr>
      <vt:lpstr>Goal</vt:lpstr>
      <vt:lpstr>Implementation Details</vt:lpstr>
      <vt:lpstr>Pipeline</vt:lpstr>
      <vt:lpstr>Demo</vt:lpstr>
      <vt:lpstr>Performance</vt:lpstr>
      <vt:lpstr>Future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Terrain Generation</dc:title>
  <dc:creator>Thomas Tiju</dc:creator>
  <cp:lastModifiedBy>Tease</cp:lastModifiedBy>
  <cp:revision>48</cp:revision>
  <dcterms:created xsi:type="dcterms:W3CDTF">2012-12-03T13:32:59Z</dcterms:created>
  <dcterms:modified xsi:type="dcterms:W3CDTF">2012-12-14T15:51:23Z</dcterms:modified>
</cp:coreProperties>
</file>