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8" r:id="rId5"/>
    <p:sldId id="269" r:id="rId6"/>
    <p:sldId id="260" r:id="rId7"/>
    <p:sldId id="270" r:id="rId8"/>
    <p:sldId id="267" r:id="rId9"/>
    <p:sldId id="271" r:id="rId10"/>
    <p:sldId id="272" r:id="rId11"/>
    <p:sldId id="264" r:id="rId12"/>
    <p:sldId id="265" r:id="rId13"/>
    <p:sldId id="266" r:id="rId14"/>
    <p:sldId id="275" r:id="rId15"/>
    <p:sldId id="273" r:id="rId16"/>
    <p:sldId id="261" r:id="rId17"/>
    <p:sldId id="262" r:id="rId18"/>
    <p:sldId id="274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CCE5-08BB-BF4C-914A-3B9493C7EA67}" type="datetimeFigureOut">
              <a:rPr lang="en-US" smtClean="0"/>
              <a:t>12/3/12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5E3DC-ADC3-3E49-A5D1-7EED532EEE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5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8490-C604-7544-A0EC-8DAB2025785F}" type="datetimeFigureOut">
              <a:rPr lang="en-US" smtClean="0"/>
              <a:t>12/3/12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1B092-5D13-134D-B399-1798005F8B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36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1B092-5D13-134D-B399-1798005F8B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3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anetside.co.u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8818"/>
            <a:ext cx="7772400" cy="1470025"/>
          </a:xfrm>
        </p:spPr>
        <p:txBody>
          <a:bodyPr/>
          <a:lstStyle/>
          <a:p>
            <a:r>
              <a:rPr lang="en-US" dirty="0" smtClean="0"/>
              <a:t>Terrain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6583"/>
            <a:ext cx="6400800" cy="1752600"/>
          </a:xfrm>
        </p:spPr>
        <p:txBody>
          <a:bodyPr/>
          <a:lstStyle/>
          <a:p>
            <a:r>
              <a:rPr lang="en-US" dirty="0" smtClean="0"/>
              <a:t>Tiju Thomas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499494"/>
            <a:ext cx="5093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CIS 565 – GPU Programming Final Project</a:t>
            </a:r>
          </a:p>
          <a:p>
            <a:r>
              <a:rPr lang="en-US" dirty="0" smtClean="0"/>
              <a:t>Mid-Point Presentation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December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1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7785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Tessellation Shaders</a:t>
            </a:r>
          </a:p>
          <a:p>
            <a:pPr lvl="1"/>
            <a:r>
              <a:rPr lang="en-US" dirty="0" smtClean="0"/>
              <a:t>Tessellation </a:t>
            </a:r>
            <a:r>
              <a:rPr lang="en-US" dirty="0" smtClean="0"/>
              <a:t>Control </a:t>
            </a:r>
          </a:p>
          <a:p>
            <a:pPr marL="457200" lvl="1" indent="0">
              <a:buNone/>
            </a:pPr>
            <a:r>
              <a:rPr lang="en-US" dirty="0" smtClean="0"/>
              <a:t>Shader (TCS)</a:t>
            </a:r>
          </a:p>
          <a:p>
            <a:pPr lvl="1"/>
            <a:r>
              <a:rPr lang="en-US" dirty="0" smtClean="0"/>
              <a:t>Tessellation Evaluation</a:t>
            </a:r>
          </a:p>
          <a:p>
            <a:pPr marL="457200" lvl="1" indent="0">
              <a:buNone/>
            </a:pPr>
            <a:r>
              <a:rPr lang="en-US" dirty="0" smtClean="0"/>
              <a:t>Shader(TES)</a:t>
            </a:r>
          </a:p>
          <a:p>
            <a:endParaRPr lang="en-US" dirty="0" smtClean="0"/>
          </a:p>
          <a:p>
            <a:r>
              <a:rPr lang="en-US" dirty="0" smtClean="0"/>
              <a:t>Control Parameters (Outer and Inner Tessellation Levels)</a:t>
            </a:r>
          </a:p>
          <a:p>
            <a:r>
              <a:rPr lang="en-US" dirty="0" smtClean="0"/>
              <a:t>TCS sets values</a:t>
            </a:r>
          </a:p>
          <a:p>
            <a:r>
              <a:rPr lang="en-US" dirty="0" smtClean="0"/>
              <a:t>Tessellator</a:t>
            </a:r>
            <a:r>
              <a:rPr lang="en-US" dirty="0" smtClean="0"/>
              <a:t> </a:t>
            </a:r>
            <a:r>
              <a:rPr lang="en-US" dirty="0" smtClean="0"/>
              <a:t>stage does actual tessellation</a:t>
            </a:r>
          </a:p>
          <a:p>
            <a:r>
              <a:rPr lang="en-US" dirty="0" smtClean="0"/>
              <a:t>TES computes vertex coordinates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 descr="OpenGLPipeline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14" b="98305" l="16310" r="67478">
                        <a14:foregroundMark x1="30818" y1="10923" x2="30818" y2="10923"/>
                        <a14:foregroundMark x1="36611" y1="26507" x2="36611" y2="26507"/>
                        <a14:foregroundMark x1="39338" y1="37100" x2="39338" y2="37100"/>
                        <a14:foregroundMark x1="37293" y1="52684" x2="37293" y2="52684"/>
                        <a14:foregroundMark x1="39679" y1="40113" x2="39679" y2="40113"/>
                        <a14:foregroundMark x1="32181" y1="38089" x2="32181" y2="38089"/>
                        <a14:foregroundMark x1="36611" y1="38089" x2="36611" y2="38089"/>
                        <a14:foregroundMark x1="37293" y1="64972" x2="37293" y2="64972"/>
                        <a14:foregroundMark x1="37293" y1="79849" x2="37293" y2="79849"/>
                        <a14:foregroundMark x1="31840" y1="80179" x2="31840" y2="80179"/>
                        <a14:foregroundMark x1="44499" y1="80508" x2="44499" y2="80508"/>
                        <a14:foregroundMark x1="50682" y1="79849" x2="50682" y2="79849"/>
                        <a14:foregroundMark x1="33204" y1="77542" x2="33204" y2="77542"/>
                        <a14:foregroundMark x1="65725" y1="22552" x2="65725" y2="22552"/>
                        <a14:foregroundMark x1="67478" y1="30508" x2="67478" y2="30508"/>
                        <a14:foregroundMark x1="38315" y1="33475" x2="38315" y2="33475"/>
                        <a14:foregroundMark x1="37975" y1="46704" x2="37975" y2="46704"/>
                        <a14:foregroundMark x1="37634" y1="60640" x2="37634" y2="60640"/>
                        <a14:foregroundMark x1="36952" y1="74247" x2="36952" y2="74247"/>
                        <a14:foregroundMark x1="37634" y1="87147" x2="37634" y2="87147"/>
                        <a14:foregroundMark x1="40409" y1="94444" x2="40409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03" t="17895" r="-169" b="40017"/>
          <a:stretch/>
        </p:blipFill>
        <p:spPr>
          <a:xfrm>
            <a:off x="4968926" y="1758082"/>
            <a:ext cx="3861894" cy="20064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7691" y="1850175"/>
            <a:ext cx="956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Programmable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397693" y="2227336"/>
            <a:ext cx="459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Fixed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933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</a:t>
            </a:r>
            <a:endParaRPr lang="en-US" dirty="0"/>
          </a:p>
        </p:txBody>
      </p:sp>
      <p:pic>
        <p:nvPicPr>
          <p:cNvPr id="4" name="Content Placeholder 3" descr="Terrain_Tess_Inner_1_Outer_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13460" r="1345" b="19311"/>
          <a:stretch/>
        </p:blipFill>
        <p:spPr>
          <a:xfrm>
            <a:off x="935392" y="2337286"/>
            <a:ext cx="7273217" cy="4114800"/>
          </a:xfrm>
        </p:spPr>
      </p:pic>
      <p:sp>
        <p:nvSpPr>
          <p:cNvPr id="8" name="TextBox 7"/>
          <p:cNvSpPr txBox="1"/>
          <p:nvPr/>
        </p:nvSpPr>
        <p:spPr>
          <a:xfrm>
            <a:off x="597572" y="1721500"/>
            <a:ext cx="52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at 30 fps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102" y="1352168"/>
            <a:ext cx="799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Non-Tessellated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</a:t>
            </a:r>
            <a:endParaRPr lang="en-US" dirty="0"/>
          </a:p>
        </p:txBody>
      </p:sp>
      <p:pic>
        <p:nvPicPr>
          <p:cNvPr id="4" name="Content Placeholder 3" descr="Terrain_Tess_Inner_2_Outer_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13487" r="1345" b="19153"/>
          <a:stretch/>
        </p:blipFill>
        <p:spPr>
          <a:xfrm>
            <a:off x="935392" y="2337286"/>
            <a:ext cx="7273217" cy="4114800"/>
          </a:xfrm>
        </p:spPr>
      </p:pic>
      <p:sp>
        <p:nvSpPr>
          <p:cNvPr id="5" name="TextBox 4"/>
          <p:cNvSpPr txBox="1"/>
          <p:nvPr/>
        </p:nvSpPr>
        <p:spPr>
          <a:xfrm>
            <a:off x="576102" y="1352168"/>
            <a:ext cx="799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uter Tessellation – 2, Inner Tessellation - 2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572" y="1721500"/>
            <a:ext cx="52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at 9 fps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</a:t>
            </a:r>
            <a:endParaRPr lang="en-US" dirty="0"/>
          </a:p>
        </p:txBody>
      </p:sp>
      <p:pic>
        <p:nvPicPr>
          <p:cNvPr id="4" name="Content Placeholder 3" descr="Terrain_Tess_Inner_3_Outer_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" t="13487" r="1509" b="19153"/>
          <a:stretch/>
        </p:blipFill>
        <p:spPr>
          <a:xfrm>
            <a:off x="923489" y="2337286"/>
            <a:ext cx="7272887" cy="4114800"/>
          </a:xfrm>
        </p:spPr>
      </p:pic>
      <p:sp>
        <p:nvSpPr>
          <p:cNvPr id="5" name="TextBox 4"/>
          <p:cNvSpPr txBox="1"/>
          <p:nvPr/>
        </p:nvSpPr>
        <p:spPr>
          <a:xfrm>
            <a:off x="576102" y="1352168"/>
            <a:ext cx="762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Outer Tessellation – 2, Inner Tessellation - 3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572" y="1721500"/>
            <a:ext cx="52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at 6 fps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5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Tessellation Shaders</a:t>
            </a:r>
          </a:p>
          <a:p>
            <a:pPr lvl="1"/>
            <a:r>
              <a:rPr lang="en-US" dirty="0" smtClean="0"/>
              <a:t>Tessellation </a:t>
            </a:r>
            <a:r>
              <a:rPr lang="en-US" dirty="0" smtClean="0"/>
              <a:t>Control </a:t>
            </a:r>
          </a:p>
          <a:p>
            <a:pPr marL="457200" lvl="1" indent="0">
              <a:buNone/>
            </a:pPr>
            <a:r>
              <a:rPr lang="en-US" dirty="0" smtClean="0"/>
              <a:t>Shader (TCS)</a:t>
            </a:r>
          </a:p>
          <a:p>
            <a:pPr lvl="1"/>
            <a:r>
              <a:rPr lang="en-US" dirty="0" smtClean="0"/>
              <a:t>Tessellation Evaluation</a:t>
            </a:r>
          </a:p>
          <a:p>
            <a:pPr marL="457200" lvl="1" indent="0">
              <a:buNone/>
            </a:pPr>
            <a:r>
              <a:rPr lang="en-US" dirty="0" smtClean="0"/>
              <a:t>Shader(TES)</a:t>
            </a:r>
          </a:p>
          <a:p>
            <a:endParaRPr lang="en-US" dirty="0" smtClean="0"/>
          </a:p>
          <a:p>
            <a:r>
              <a:rPr lang="en-US" dirty="0" smtClean="0"/>
              <a:t>Control Parameters (Outer and Inner Tessellation Levels)</a:t>
            </a:r>
          </a:p>
          <a:p>
            <a:r>
              <a:rPr lang="en-US" dirty="0" smtClean="0"/>
              <a:t>TCS sets values</a:t>
            </a:r>
          </a:p>
          <a:p>
            <a:r>
              <a:rPr lang="en-US" dirty="0" smtClean="0"/>
              <a:t>Tessellator</a:t>
            </a:r>
            <a:r>
              <a:rPr lang="en-US" dirty="0" smtClean="0"/>
              <a:t> stage does actual tessellation</a:t>
            </a:r>
          </a:p>
          <a:p>
            <a:r>
              <a:rPr lang="en-US" dirty="0" smtClean="0"/>
              <a:t>TES computes vertex coordinates</a:t>
            </a:r>
          </a:p>
          <a:p>
            <a:endParaRPr lang="en-US" dirty="0" smtClean="0"/>
          </a:p>
          <a:p>
            <a:r>
              <a:rPr lang="en-US" b="1" dirty="0" smtClean="0"/>
              <a:t>Current State</a:t>
            </a:r>
            <a:r>
              <a:rPr lang="en-US" dirty="0" smtClean="0"/>
              <a:t>: No displacement of vertices after tessellation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OpenGLPipeline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14" b="98305" l="16310" r="67478">
                        <a14:foregroundMark x1="30818" y1="10923" x2="30818" y2="10923"/>
                        <a14:foregroundMark x1="36611" y1="26507" x2="36611" y2="26507"/>
                        <a14:foregroundMark x1="39338" y1="37100" x2="39338" y2="37100"/>
                        <a14:foregroundMark x1="37293" y1="52684" x2="37293" y2="52684"/>
                        <a14:foregroundMark x1="39679" y1="40113" x2="39679" y2="40113"/>
                        <a14:foregroundMark x1="32181" y1="38089" x2="32181" y2="38089"/>
                        <a14:foregroundMark x1="36611" y1="38089" x2="36611" y2="38089"/>
                        <a14:foregroundMark x1="37293" y1="64972" x2="37293" y2="64972"/>
                        <a14:foregroundMark x1="37293" y1="79849" x2="37293" y2="79849"/>
                        <a14:foregroundMark x1="31840" y1="80179" x2="31840" y2="80179"/>
                        <a14:foregroundMark x1="44499" y1="80508" x2="44499" y2="80508"/>
                        <a14:foregroundMark x1="50682" y1="79849" x2="50682" y2="79849"/>
                        <a14:foregroundMark x1="33204" y1="77542" x2="33204" y2="77542"/>
                        <a14:foregroundMark x1="65725" y1="22552" x2="65725" y2="22552"/>
                        <a14:foregroundMark x1="67478" y1="30508" x2="67478" y2="30508"/>
                        <a14:foregroundMark x1="38315" y1="33475" x2="38315" y2="33475"/>
                        <a14:foregroundMark x1="37975" y1="46704" x2="37975" y2="46704"/>
                        <a14:foregroundMark x1="37634" y1="60640" x2="37634" y2="60640"/>
                        <a14:foregroundMark x1="36952" y1="74247" x2="36952" y2="74247"/>
                        <a14:foregroundMark x1="37634" y1="87147" x2="37634" y2="87147"/>
                        <a14:foregroundMark x1="40409" y1="94444" x2="40409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03" t="17895" r="-169" b="40017"/>
          <a:stretch/>
        </p:blipFill>
        <p:spPr>
          <a:xfrm>
            <a:off x="4968926" y="1758082"/>
            <a:ext cx="3861894" cy="20064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7691" y="1850175"/>
            <a:ext cx="956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Programmable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397693" y="2227336"/>
            <a:ext cx="459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Fixed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4018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31575" y="1600200"/>
            <a:ext cx="3666092" cy="4330621"/>
            <a:chOff x="5486073" y="2055763"/>
            <a:chExt cx="3200727" cy="3780902"/>
          </a:xfrm>
        </p:grpSpPr>
        <p:pic>
          <p:nvPicPr>
            <p:cNvPr id="8" name="Picture 7" descr="OpenGLPipeline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14" b="98305" l="16310" r="67478">
                          <a14:foregroundMark x1="30818" y1="10923" x2="30818" y2="10923"/>
                          <a14:foregroundMark x1="36611" y1="26507" x2="36611" y2="26507"/>
                          <a14:foregroundMark x1="39338" y1="37100" x2="39338" y2="37100"/>
                          <a14:foregroundMark x1="37293" y1="52684" x2="37293" y2="52684"/>
                          <a14:foregroundMark x1="39679" y1="40113" x2="39679" y2="40113"/>
                          <a14:foregroundMark x1="32181" y1="38089" x2="32181" y2="38089"/>
                          <a14:foregroundMark x1="36611" y1="38089" x2="36611" y2="38089"/>
                          <a14:foregroundMark x1="37293" y1="64972" x2="37293" y2="64972"/>
                          <a14:foregroundMark x1="37293" y1="79849" x2="37293" y2="79849"/>
                          <a14:foregroundMark x1="31840" y1="80179" x2="31840" y2="80179"/>
                          <a14:foregroundMark x1="44499" y1="80508" x2="44499" y2="80508"/>
                          <a14:foregroundMark x1="50682" y1="79849" x2="50682" y2="79849"/>
                          <a14:foregroundMark x1="33204" y1="77542" x2="33204" y2="77542"/>
                          <a14:foregroundMark x1="65725" y1="22552" x2="65725" y2="22552"/>
                          <a14:foregroundMark x1="67478" y1="30508" x2="67478" y2="30508"/>
                          <a14:foregroundMark x1="38315" y1="33475" x2="38315" y2="33475"/>
                          <a14:foregroundMark x1="37975" y1="46704" x2="37975" y2="46704"/>
                          <a14:foregroundMark x1="37634" y1="60640" x2="37634" y2="60640"/>
                          <a14:foregroundMark x1="36952" y1="74247" x2="36952" y2="74247"/>
                          <a14:foregroundMark x1="37634" y1="87147" x2="37634" y2="87147"/>
                          <a14:foregroundMark x1="40409" y1="94444" x2="40409" y2="94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3" t="4308" r="-169"/>
            <a:stretch/>
          </p:blipFill>
          <p:spPr>
            <a:xfrm>
              <a:off x="5486073" y="2055763"/>
              <a:ext cx="3200727" cy="378090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502435" y="2635815"/>
              <a:ext cx="9566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Programmable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02437" y="2960600"/>
              <a:ext cx="4597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Fixed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724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pic>
        <p:nvPicPr>
          <p:cNvPr id="4" name="Content Placeholder 3" descr="Terrain_Dept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3" b="18193"/>
          <a:stretch>
            <a:fillRect/>
          </a:stretch>
        </p:blipFill>
        <p:spPr>
          <a:xfrm>
            <a:off x="831011" y="2095044"/>
            <a:ext cx="7481979" cy="4114800"/>
          </a:xfrm>
        </p:spPr>
      </p:pic>
      <p:sp>
        <p:nvSpPr>
          <p:cNvPr id="6" name="TextBox 5"/>
          <p:cNvSpPr txBox="1"/>
          <p:nvPr/>
        </p:nvSpPr>
        <p:spPr>
          <a:xfrm>
            <a:off x="597572" y="1600200"/>
            <a:ext cx="52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Shading based on depth from camera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Terrain Height</a:t>
            </a:r>
            <a:endParaRPr lang="en-US" dirty="0"/>
          </a:p>
        </p:txBody>
      </p:sp>
      <p:pic>
        <p:nvPicPr>
          <p:cNvPr id="4" name="Content Placeholder 3" descr="Terrain_DifferentHeightsMix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03" t="18259" r="-11607" b="7978"/>
          <a:stretch/>
        </p:blipFill>
        <p:spPr>
          <a:xfrm>
            <a:off x="785566" y="2042669"/>
            <a:ext cx="7901233" cy="4345374"/>
          </a:xfrm>
        </p:spPr>
      </p:pic>
      <p:sp>
        <p:nvSpPr>
          <p:cNvPr id="5" name="TextBox 4"/>
          <p:cNvSpPr txBox="1"/>
          <p:nvPr/>
        </p:nvSpPr>
        <p:spPr>
          <a:xfrm>
            <a:off x="457200" y="1536834"/>
            <a:ext cx="523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 based on height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based </a:t>
            </a:r>
            <a:r>
              <a:rPr lang="en-US" dirty="0" smtClean="0"/>
              <a:t>tessellation</a:t>
            </a:r>
          </a:p>
          <a:p>
            <a:r>
              <a:rPr lang="en-US" dirty="0" smtClean="0"/>
              <a:t>Displacement using tessellated vertices</a:t>
            </a:r>
          </a:p>
          <a:p>
            <a:r>
              <a:rPr lang="en-US" dirty="0" smtClean="0"/>
              <a:t>Correct shading</a:t>
            </a:r>
          </a:p>
          <a:p>
            <a:r>
              <a:rPr lang="en-US" dirty="0" smtClean="0"/>
              <a:t>Texturing</a:t>
            </a:r>
          </a:p>
          <a:p>
            <a:r>
              <a:rPr lang="en-US" dirty="0" smtClean="0"/>
              <a:t>Different Noise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6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 Insights book</a:t>
            </a:r>
          </a:p>
          <a:p>
            <a:r>
              <a:rPr lang="en-US" dirty="0" smtClean="0"/>
              <a:t>Texturing And Modeling – A Procedural Approach book</a:t>
            </a:r>
          </a:p>
          <a:p>
            <a:r>
              <a:rPr lang="en-US" dirty="0"/>
              <a:t>Perlin </a:t>
            </a:r>
            <a:r>
              <a:rPr lang="en-US" dirty="0" smtClean="0"/>
              <a:t>Noise </a:t>
            </a:r>
            <a:r>
              <a:rPr lang="en-US" sz="1400" dirty="0" smtClean="0">
                <a:solidFill>
                  <a:srgbClr val="FFFFFF"/>
                </a:solidFill>
              </a:rPr>
              <a:t>(</a:t>
            </a:r>
            <a:r>
              <a:rPr lang="en-US" sz="1400" u="sng" dirty="0" smtClean="0"/>
              <a:t>http://www.sci.utah.edu/~leenak/IndStudy_reportfall/Perlin Noise on GPU.html</a:t>
            </a:r>
            <a:r>
              <a:rPr lang="en-US" sz="1400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dirty="0" smtClean="0"/>
              <a:t>The Little Grasshopper blog </a:t>
            </a:r>
            <a:r>
              <a:rPr lang="en-US" sz="1400" dirty="0" smtClean="0"/>
              <a:t>(</a:t>
            </a:r>
            <a:r>
              <a:rPr lang="en-US" sz="1400" u="sng" dirty="0" smtClean="0"/>
              <a:t>http</a:t>
            </a:r>
            <a:r>
              <a:rPr lang="en-US" sz="1400" u="sng" dirty="0"/>
              <a:t>://prideout.net/blog/?p=</a:t>
            </a:r>
            <a:r>
              <a:rPr lang="en-US" sz="1400" u="sng" dirty="0" smtClean="0"/>
              <a:t>48)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0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Current Progress</a:t>
            </a:r>
          </a:p>
          <a:p>
            <a:r>
              <a:rPr lang="en-US" dirty="0" smtClean="0"/>
              <a:t>Next Steps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3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5855"/>
          </a:xfrm>
        </p:spPr>
        <p:txBody>
          <a:bodyPr>
            <a:normAutofit/>
          </a:bodyPr>
          <a:lstStyle/>
          <a:p>
            <a:r>
              <a:rPr lang="en-US" dirty="0" smtClean="0"/>
              <a:t>“The wilderness inspires many and fills you with energy and enthusiasm”</a:t>
            </a:r>
          </a:p>
          <a:p>
            <a:r>
              <a:rPr lang="en-US" dirty="0" smtClean="0"/>
              <a:t>Love the outdoors</a:t>
            </a:r>
          </a:p>
          <a:p>
            <a:r>
              <a:rPr lang="en-US" dirty="0" smtClean="0"/>
              <a:t>Terragen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planetside.co.uk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8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basic Terrain Generator</a:t>
            </a:r>
          </a:p>
          <a:p>
            <a:r>
              <a:rPr lang="en-US" dirty="0" smtClean="0"/>
              <a:t>Shading</a:t>
            </a:r>
          </a:p>
          <a:p>
            <a:r>
              <a:rPr lang="en-US" dirty="0" smtClean="0"/>
              <a:t>Tessellation based on distance from camera</a:t>
            </a:r>
          </a:p>
          <a:p>
            <a:r>
              <a:rPr lang="en-US" dirty="0" smtClean="0"/>
              <a:t>Different terrains based on noise (and maybe height fields)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 Grid</a:t>
            </a:r>
          </a:p>
          <a:p>
            <a:r>
              <a:rPr lang="en-US" dirty="0" smtClean="0"/>
              <a:t>Height using Perlin Noise</a:t>
            </a:r>
          </a:p>
          <a:p>
            <a:r>
              <a:rPr lang="en-US" dirty="0" smtClean="0"/>
              <a:t>Displacement in Vertex Shader</a:t>
            </a:r>
          </a:p>
          <a:p>
            <a:r>
              <a:rPr lang="en-US" dirty="0" smtClean="0"/>
              <a:t>Color assigned using Fragment Shader</a:t>
            </a:r>
          </a:p>
          <a:p>
            <a:r>
              <a:rPr lang="en-US" dirty="0" smtClean="0"/>
              <a:t>Mesh created using GL_LINE instead of GL_FILL in glPolygonMode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6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Mesh</a:t>
            </a:r>
            <a:endParaRPr lang="en-US" dirty="0"/>
          </a:p>
        </p:txBody>
      </p:sp>
      <p:pic>
        <p:nvPicPr>
          <p:cNvPr id="4" name="Content Placeholder 3" descr="Terrain_BasicMesh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6" b="16826"/>
          <a:stretch>
            <a:fillRect/>
          </a:stretch>
        </p:blipFill>
        <p:spPr>
          <a:xfrm>
            <a:off x="907091" y="2095045"/>
            <a:ext cx="7481979" cy="41148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5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Geometry Shader</a:t>
            </a:r>
          </a:p>
          <a:p>
            <a:pPr lvl="1"/>
            <a:r>
              <a:rPr lang="en-US" dirty="0" smtClean="0"/>
              <a:t>Contains information about the entire primitive</a:t>
            </a:r>
          </a:p>
          <a:p>
            <a:r>
              <a:rPr lang="en-US" dirty="0" smtClean="0"/>
              <a:t>Generate Normals using vertex data</a:t>
            </a:r>
          </a:p>
          <a:p>
            <a:r>
              <a:rPr lang="en-US" dirty="0" smtClean="0"/>
              <a:t>Diffuse shading in Fragment Shader based on directional light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7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</a:t>
            </a:r>
            <a:endParaRPr lang="en-US" dirty="0"/>
          </a:p>
        </p:txBody>
      </p:sp>
      <p:pic>
        <p:nvPicPr>
          <p:cNvPr id="4" name="Content Placeholder 3" descr="Terrain_GeometryShaderShadin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57" t="6699" r="-8157" b="24798"/>
          <a:stretch/>
        </p:blipFill>
        <p:spPr>
          <a:xfrm>
            <a:off x="457200" y="1888268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597572" y="1419771"/>
            <a:ext cx="523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Shaded with normals data from geometry shader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Geometry Shader</a:t>
            </a:r>
          </a:p>
          <a:p>
            <a:pPr lvl="1"/>
            <a:r>
              <a:rPr lang="en-US" dirty="0" smtClean="0"/>
              <a:t>Contains information about the entire primitive</a:t>
            </a:r>
          </a:p>
          <a:p>
            <a:r>
              <a:rPr lang="en-US" dirty="0" smtClean="0"/>
              <a:t>Generate Normals using vertex data</a:t>
            </a:r>
          </a:p>
          <a:p>
            <a:r>
              <a:rPr lang="en-US" dirty="0" smtClean="0"/>
              <a:t>Diffuse shading in Fragment Shader based on directional </a:t>
            </a:r>
            <a:r>
              <a:rPr lang="en-US" dirty="0" smtClean="0"/>
              <a:t>light</a:t>
            </a:r>
          </a:p>
          <a:p>
            <a:endParaRPr lang="en-US" dirty="0" smtClean="0"/>
          </a:p>
          <a:p>
            <a:r>
              <a:rPr lang="en-US" b="1" dirty="0" smtClean="0"/>
              <a:t>Issue</a:t>
            </a:r>
            <a:r>
              <a:rPr lang="en-US" dirty="0" smtClean="0"/>
              <a:t> – Flat shading for each primitive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3rd Dec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Terrain Generation - MidPoint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2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318</TotalTime>
  <Words>539</Words>
  <Application>Microsoft Macintosh PowerPoint</Application>
  <PresentationFormat>On-screen Show (4:3)</PresentationFormat>
  <Paragraphs>155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 Black </vt:lpstr>
      <vt:lpstr>Terrain Generation</vt:lpstr>
      <vt:lpstr>Outline</vt:lpstr>
      <vt:lpstr>Introduction</vt:lpstr>
      <vt:lpstr>Goal</vt:lpstr>
      <vt:lpstr>Basic Mesh</vt:lpstr>
      <vt:lpstr>Basic Mesh</vt:lpstr>
      <vt:lpstr>Shading</vt:lpstr>
      <vt:lpstr>Shading</vt:lpstr>
      <vt:lpstr>Shading</vt:lpstr>
      <vt:lpstr>Tessellation</vt:lpstr>
      <vt:lpstr>Tessellation</vt:lpstr>
      <vt:lpstr>Tessellation</vt:lpstr>
      <vt:lpstr>Tessellation</vt:lpstr>
      <vt:lpstr>Tessellation</vt:lpstr>
      <vt:lpstr>Recap</vt:lpstr>
      <vt:lpstr>Depth</vt:lpstr>
      <vt:lpstr>Terrain Height</vt:lpstr>
      <vt:lpstr>Next Steps</vt:lpstr>
      <vt:lpstr>References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Terrain Generation</dc:title>
  <dc:creator>Thomas Tiju</dc:creator>
  <cp:lastModifiedBy>Thomas Tiju</cp:lastModifiedBy>
  <cp:revision>30</cp:revision>
  <dcterms:created xsi:type="dcterms:W3CDTF">2012-12-03T13:32:59Z</dcterms:created>
  <dcterms:modified xsi:type="dcterms:W3CDTF">2012-12-03T19:05:24Z</dcterms:modified>
</cp:coreProperties>
</file>