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Combiner avec la slide Amelioration pour que cette diapo soit comme celle de notre autre projet(voir diapo 5)... Bon on a pas vraiment “Si ce serait à refaire” mais “À ameliorer” est pamale de la meme thematique.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TECHNOLOGIES UTILISÉES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Unity Game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MonoDevelop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C#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LIENS AVEC LES COURS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Infographie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Processus concurrents et parallélisme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Conception de systèmes temps réel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Méthodes de conception orientées objet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Structures de données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LIVRABLES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fr"/>
              <a:t>Tableau à venir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Controlleur de joueur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fr"/>
              <a:t>Image à venir</a:t>
            </a:r>
            <a:r>
              <a:rPr lang="fr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Prototype de monde planetoïde Procédural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fr" sz="1800"/>
              <a:t>“voir commentaire”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334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 ne pas Ajouter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857250"/>
            <a:ext cx="50482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722825" y="970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