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0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9DBBA18-54B1-6022-48E7-A0CFFCCF3DBE}"/>
              </a:ext>
            </a:extLst>
          </p:cNvPr>
          <p:cNvSpPr/>
          <p:nvPr/>
        </p:nvSpPr>
        <p:spPr>
          <a:xfrm>
            <a:off x="3843338" y="1521619"/>
            <a:ext cx="6100762" cy="39362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A7A8CC40-CA05-D7C5-FBD9-16F520F7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489F9E13-3993-0FB8-5090-A5E9E6D80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3799BBA9-5584-1C25-4DAA-ECB3DBEB6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4934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DE7578</cp:lastModifiedBy>
  <cp:revision>3</cp:revision>
  <dcterms:created xsi:type="dcterms:W3CDTF">2023-08-09T12:44:55Z</dcterms:created>
  <dcterms:modified xsi:type="dcterms:W3CDTF">2025-07-28T16:12:19Z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