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80ED"/>
    <a:srgbClr val="C0C0C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78BE-99F2-E9CB-DCAE-F12437105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A2531-9CA3-D340-4556-EC75E37C5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BCDCB-972C-C5A4-79D0-EF9FD2E9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7DE6-C3AC-4CBC-A26C-374546CEB463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85AF1-7B5D-9672-CCB0-60933A99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0369-1D22-0AFA-7BEF-83867591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374-20DD-432C-8277-D3B47C4A0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2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7C33-C689-5EB5-C7D0-67520F60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552EB-DDD5-FCDB-218D-0A27BEBD7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323E8-EAE2-9F04-5217-BD590D68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7DE6-C3AC-4CBC-A26C-374546CEB463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5E2BC-CFC7-1375-6B35-10B7D831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C1025-AC9D-4AEA-D187-DC5088C2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374-20DD-432C-8277-D3B47C4A0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28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7DC7F-0F09-6AB1-FD4F-0328EC470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F3758-80BF-FE08-EA28-64FBD827D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FFBA8-DE57-4160-C4F2-33DAFE87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7DE6-C3AC-4CBC-A26C-374546CEB463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D00AD-EC00-D455-1088-8667A2E9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F7083-A998-F410-6D8F-A448C438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374-20DD-432C-8277-D3B47C4A0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45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398F-1B1D-DE6E-1733-84092CB3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D5C0A-27BB-AD91-ABAE-7374B8C7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06A8-852E-2935-CCDC-D5D94C69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7DE6-C3AC-4CBC-A26C-374546CEB463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EB9C2-82A9-5930-5765-3D049B2D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CCA88-1364-79EC-2C34-655D088C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374-20DD-432C-8277-D3B47C4A0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95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6F39-52D1-377D-4189-A407B8762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EF85F-D5D9-50C6-0EFE-2FE812741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42B1D-1119-4753-AA49-C4A55ED0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7DE6-C3AC-4CBC-A26C-374546CEB463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C96E0-E5A1-D9D9-56C0-A68B4DBF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9B281-933F-DCE1-CD7F-4DE6FF80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374-20DD-432C-8277-D3B47C4A0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9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8774-C3B0-5E6E-BC7F-4E548254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2BCA2-DA82-D0DF-2FDC-2DAFA8740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7E8D9-30E4-21F2-5134-D0FD2ACDF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F778A-CA84-78A0-B33A-76136312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7DE6-C3AC-4CBC-A26C-374546CEB463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5ABC2-D4CA-5736-6A4D-D054A375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C370C-7283-5D3E-EF4C-FCFDB2AB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374-20DD-432C-8277-D3B47C4A0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1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810B-B11D-71E8-50A4-80CEDF5D9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1856E-1CA0-30B8-896A-6F551EF7D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C3E6C-2984-EF21-D653-673433C42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B2548-58B0-6D65-3B21-6E110018C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EA9B8-852D-76B0-D55A-DFB1C6551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281A1-2EB5-FC22-5723-83C6B889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7DE6-C3AC-4CBC-A26C-374546CEB463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B8534-A7B4-6FFD-595D-D08BE6AE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2DCA9-42AF-43F2-EFBA-2B3233C6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374-20DD-432C-8277-D3B47C4A0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4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F290-5013-FA8F-4FDE-52A34686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18BF1-5257-3AE5-D38E-E1FEC726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7DE6-C3AC-4CBC-A26C-374546CEB463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9648E-8FC3-46A4-46CE-048D5D60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504FC-2BD7-65B2-6F99-494AB246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374-20DD-432C-8277-D3B47C4A0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98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C79BA-C6D5-A30D-C91B-406DBF4E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7DE6-C3AC-4CBC-A26C-374546CEB463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D9453-572F-48F9-3820-E13230D0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E6C6D-4F82-5378-44B8-2470A39C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374-20DD-432C-8277-D3B47C4A0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0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D1B2-C2E1-96D6-3C45-3F1E9FDA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3C7AB-D6B0-2D99-B7B4-19786E490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20E55-A6D3-6EE5-001A-6C8E2BC10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C7209-1496-2ED9-D00D-52BC4467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7DE6-C3AC-4CBC-A26C-374546CEB463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0668D-607B-EB92-C6B1-63F62F30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348BD-AC98-C15B-1281-55C3F651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374-20DD-432C-8277-D3B47C4A0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3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5566-FC5E-7C03-A8D0-27D38667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5B54E-3307-447A-589C-B5A586DBD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FE84B-7D27-80D5-4561-4C31B69EC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CD6C4-65B6-798E-AB3B-66002ABA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7DE6-C3AC-4CBC-A26C-374546CEB463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8FCA5-522B-D05A-9045-C94BC086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441C2-D3B8-A82B-E896-470B1F87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374-20DD-432C-8277-D3B47C4A0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9D506-0099-59D4-D161-E9B14AB4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25A25-3FF5-ED55-52AB-8F17D2D16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40FFB-8654-AA37-75AC-65B965209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67DE6-C3AC-4CBC-A26C-374546CEB463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D5C24-87BD-BD8C-45C3-E9F5918DB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1761B-5BD7-AB94-1E0B-B294BFE3F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E374-20DD-432C-8277-D3B47C4A0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5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F967E3D-8FBE-7404-EFAD-6EA802AEC137}"/>
              </a:ext>
            </a:extLst>
          </p:cNvPr>
          <p:cNvSpPr txBox="1"/>
          <p:nvPr/>
        </p:nvSpPr>
        <p:spPr>
          <a:xfrm>
            <a:off x="2451218" y="3990902"/>
            <a:ext cx="72881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Bebas Neue" panose="020B0606020202050201" pitchFamily="34" charset="0"/>
              </a:rPr>
              <a:t>classroom schedule bell</a:t>
            </a:r>
            <a:endParaRPr lang="zh-CN" altLang="en-US" sz="6600" dirty="0">
              <a:ln w="19050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4B1C5A98-1D34-C0DB-C27F-9385AE6E9515}"/>
              </a:ext>
            </a:extLst>
          </p:cNvPr>
          <p:cNvGrpSpPr>
            <a:grpSpLocks noChangeAspect="1"/>
          </p:cNvGrpSpPr>
          <p:nvPr/>
        </p:nvGrpSpPr>
        <p:grpSpPr>
          <a:xfrm>
            <a:off x="4681335" y="555604"/>
            <a:ext cx="2829328" cy="3426461"/>
            <a:chOff x="3687992" y="689040"/>
            <a:chExt cx="4559919" cy="5499509"/>
          </a:xfrm>
          <a:blipFill>
            <a:blip r:embed="rId2"/>
            <a:stretch>
              <a:fillRect/>
            </a:stretch>
          </a:blipFill>
          <a:effectLst>
            <a:outerShdw blurRad="381000" sx="110000" sy="110000" algn="ctr" rotWithShape="0">
              <a:prstClr val="black">
                <a:alpha val="35000"/>
              </a:prstClr>
            </a:outerShdw>
          </a:effectLst>
        </p:grpSpPr>
        <p:sp>
          <p:nvSpPr>
            <p:cNvPr id="3" name="Rectangle: Rounded Corners 11">
              <a:extLst>
                <a:ext uri="{FF2B5EF4-FFF2-40B4-BE49-F238E27FC236}">
                  <a16:creationId xmlns:a16="http://schemas.microsoft.com/office/drawing/2014/main" id="{7566428F-25C0-6AFB-4343-FDACD12A64C1}"/>
                </a:ext>
              </a:extLst>
            </p:cNvPr>
            <p:cNvSpPr/>
            <p:nvPr/>
          </p:nvSpPr>
          <p:spPr>
            <a:xfrm>
              <a:off x="3966385" y="1442795"/>
              <a:ext cx="2000557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Rectangle: Rounded Corners 6">
              <a:extLst>
                <a:ext uri="{FF2B5EF4-FFF2-40B4-BE49-F238E27FC236}">
                  <a16:creationId xmlns:a16="http://schemas.microsoft.com/office/drawing/2014/main" id="{C28122A1-7CE2-612B-8C1E-9C8FA60ACCF2}"/>
                </a:ext>
              </a:extLst>
            </p:cNvPr>
            <p:cNvSpPr/>
            <p:nvPr/>
          </p:nvSpPr>
          <p:spPr>
            <a:xfrm rot="2700000">
              <a:off x="3217070" y="3301635"/>
              <a:ext cx="5499509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Rectangle: Rounded Corners 8">
              <a:extLst>
                <a:ext uri="{FF2B5EF4-FFF2-40B4-BE49-F238E27FC236}">
                  <a16:creationId xmlns:a16="http://schemas.microsoft.com/office/drawing/2014/main" id="{BC47B6E3-E586-0E96-3220-39A8E2D514D2}"/>
                </a:ext>
              </a:extLst>
            </p:cNvPr>
            <p:cNvSpPr/>
            <p:nvPr/>
          </p:nvSpPr>
          <p:spPr>
            <a:xfrm rot="-2700000">
              <a:off x="3687992" y="4446532"/>
              <a:ext cx="224695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: Rounded Corners 9">
              <a:extLst>
                <a:ext uri="{FF2B5EF4-FFF2-40B4-BE49-F238E27FC236}">
                  <a16:creationId xmlns:a16="http://schemas.microsoft.com/office/drawing/2014/main" id="{9638C49E-24A5-D130-6F4E-428E34436739}"/>
                </a:ext>
              </a:extLst>
            </p:cNvPr>
            <p:cNvSpPr/>
            <p:nvPr/>
          </p:nvSpPr>
          <p:spPr>
            <a:xfrm rot="18900000">
              <a:off x="5991621" y="2148668"/>
              <a:ext cx="225629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ectangle: Rounded Corners 10">
              <a:extLst>
                <a:ext uri="{FF2B5EF4-FFF2-40B4-BE49-F238E27FC236}">
                  <a16:creationId xmlns:a16="http://schemas.microsoft.com/office/drawing/2014/main" id="{08C10031-4D55-DCB2-B5FE-0623D7E5542A}"/>
                </a:ext>
              </a:extLst>
            </p:cNvPr>
            <p:cNvSpPr/>
            <p:nvPr/>
          </p:nvSpPr>
          <p:spPr>
            <a:xfrm rot="5400000">
              <a:off x="5852700" y="3291841"/>
              <a:ext cx="3972408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ectangle: Rounded Corners 7">
              <a:extLst>
                <a:ext uri="{FF2B5EF4-FFF2-40B4-BE49-F238E27FC236}">
                  <a16:creationId xmlns:a16="http://schemas.microsoft.com/office/drawing/2014/main" id="{006CDFA7-7EED-6636-0EDB-6A4BD532E7D3}"/>
                </a:ext>
              </a:extLst>
            </p:cNvPr>
            <p:cNvSpPr/>
            <p:nvPr/>
          </p:nvSpPr>
          <p:spPr>
            <a:xfrm rot="5400000">
              <a:off x="2117340" y="3291842"/>
              <a:ext cx="3972409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4C25F20B-9042-8FF1-6EB4-0E22B83C87D7}"/>
              </a:ext>
            </a:extLst>
          </p:cNvPr>
          <p:cNvSpPr txBox="1"/>
          <p:nvPr/>
        </p:nvSpPr>
        <p:spPr>
          <a:xfrm>
            <a:off x="2504767" y="4900633"/>
            <a:ext cx="7182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n w="1524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下课铃 </a:t>
            </a:r>
            <a:r>
              <a:rPr lang="en-US" altLang="zh-CN" sz="3600" b="1" dirty="0">
                <a:ln w="1524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V1.0 RC</a:t>
            </a:r>
            <a:endParaRPr lang="zh-CN" altLang="en-US" sz="3600" b="1" dirty="0">
              <a:ln w="15240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525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D4EF23D-ADC2-565B-6E6B-FE4788E5F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779" y="2895508"/>
            <a:ext cx="1597011" cy="992955"/>
          </a:xfrm>
          <a:prstGeom prst="rect">
            <a:avLst/>
          </a:prstGeom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CF8E9E0-CB10-1805-D329-FD9D2F74AA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13" b="20006"/>
          <a:stretch/>
        </p:blipFill>
        <p:spPr>
          <a:xfrm>
            <a:off x="5276127" y="2922690"/>
            <a:ext cx="2645565" cy="992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13434D-473B-0EE6-FFF5-C3A40A85B45B}"/>
              </a:ext>
            </a:extLst>
          </p:cNvPr>
          <p:cNvSpPr txBox="1"/>
          <p:nvPr/>
        </p:nvSpPr>
        <p:spPr>
          <a:xfrm>
            <a:off x="3580779" y="4003040"/>
            <a:ext cx="4340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版权所属 </a:t>
            </a:r>
            <a:r>
              <a:rPr lang="en-US" altLang="zh-CN" sz="14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© 2022 Alan-CRL </a:t>
            </a:r>
            <a:r>
              <a:rPr lang="zh-CN" altLang="en-US" sz="14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工作室（陈润林）</a:t>
            </a:r>
          </a:p>
        </p:txBody>
      </p:sp>
    </p:spTree>
    <p:extLst>
      <p:ext uri="{BB962C8B-B14F-4D97-AF65-F5344CB8AC3E}">
        <p14:creationId xmlns:p14="http://schemas.microsoft.com/office/powerpoint/2010/main" val="62506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C10538-6B6B-2960-7422-8081A6D97793}"/>
              </a:ext>
            </a:extLst>
          </p:cNvPr>
          <p:cNvSpPr/>
          <p:nvPr/>
        </p:nvSpPr>
        <p:spPr>
          <a:xfrm>
            <a:off x="1903996" y="175505"/>
            <a:ext cx="8384006" cy="2532809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30797C6-3938-0BC5-B217-6FB68F8B8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997" y="313157"/>
            <a:ext cx="8384005" cy="2395158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B741D1-D76E-17D1-22CD-9D3CCB6D2C35}"/>
              </a:ext>
            </a:extLst>
          </p:cNvPr>
          <p:cNvSpPr/>
          <p:nvPr/>
        </p:nvSpPr>
        <p:spPr>
          <a:xfrm>
            <a:off x="1903996" y="2845967"/>
            <a:ext cx="8384006" cy="1776834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4" name="Picture 3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CC2F119-4ACE-74B8-F4DF-DE47E33E6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5623" y="3024673"/>
            <a:ext cx="3580098" cy="1419422"/>
          </a:xfrm>
          <a:custGeom>
            <a:avLst/>
            <a:gdLst>
              <a:gd name="connsiteX0" fmla="*/ 236575 w 3580098"/>
              <a:gd name="connsiteY0" fmla="*/ 0 h 1419422"/>
              <a:gd name="connsiteX1" fmla="*/ 3343523 w 3580098"/>
              <a:gd name="connsiteY1" fmla="*/ 0 h 1419422"/>
              <a:gd name="connsiteX2" fmla="*/ 3580098 w 3580098"/>
              <a:gd name="connsiteY2" fmla="*/ 236575 h 1419422"/>
              <a:gd name="connsiteX3" fmla="*/ 3580098 w 3580098"/>
              <a:gd name="connsiteY3" fmla="*/ 1182847 h 1419422"/>
              <a:gd name="connsiteX4" fmla="*/ 3343523 w 3580098"/>
              <a:gd name="connsiteY4" fmla="*/ 1419422 h 1419422"/>
              <a:gd name="connsiteX5" fmla="*/ 236575 w 3580098"/>
              <a:gd name="connsiteY5" fmla="*/ 1419422 h 1419422"/>
              <a:gd name="connsiteX6" fmla="*/ 0 w 3580098"/>
              <a:gd name="connsiteY6" fmla="*/ 1182847 h 1419422"/>
              <a:gd name="connsiteX7" fmla="*/ 0 w 3580098"/>
              <a:gd name="connsiteY7" fmla="*/ 236575 h 1419422"/>
              <a:gd name="connsiteX8" fmla="*/ 236575 w 3580098"/>
              <a:gd name="connsiteY8" fmla="*/ 0 h 141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80098" h="1419422">
                <a:moveTo>
                  <a:pt x="236575" y="0"/>
                </a:moveTo>
                <a:lnTo>
                  <a:pt x="3343523" y="0"/>
                </a:lnTo>
                <a:cubicBezTo>
                  <a:pt x="3474180" y="0"/>
                  <a:pt x="3580098" y="105918"/>
                  <a:pt x="3580098" y="236575"/>
                </a:cubicBezTo>
                <a:lnTo>
                  <a:pt x="3580098" y="1182847"/>
                </a:lnTo>
                <a:cubicBezTo>
                  <a:pt x="3580098" y="1313504"/>
                  <a:pt x="3474180" y="1419422"/>
                  <a:pt x="3343523" y="1419422"/>
                </a:cubicBezTo>
                <a:lnTo>
                  <a:pt x="236575" y="1419422"/>
                </a:lnTo>
                <a:cubicBezTo>
                  <a:pt x="105918" y="1419422"/>
                  <a:pt x="0" y="1313504"/>
                  <a:pt x="0" y="1182847"/>
                </a:cubicBezTo>
                <a:lnTo>
                  <a:pt x="0" y="236575"/>
                </a:lnTo>
                <a:cubicBezTo>
                  <a:pt x="0" y="105918"/>
                  <a:pt x="105918" y="0"/>
                  <a:pt x="236575" y="0"/>
                </a:cubicBez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F44EAC-BFE2-C80A-A48B-1F948FD13108}"/>
              </a:ext>
            </a:extLst>
          </p:cNvPr>
          <p:cNvSpPr txBox="1"/>
          <p:nvPr/>
        </p:nvSpPr>
        <p:spPr>
          <a:xfrm>
            <a:off x="6296640" y="3312351"/>
            <a:ext cx="3336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err="1">
                <a:latin typeface="得意黑" pitchFamily="2" charset="-122"/>
                <a:ea typeface="得意黑" pitchFamily="2" charset="-122"/>
              </a:rPr>
              <a:t>HiEasyX</a:t>
            </a:r>
            <a:r>
              <a:rPr lang="en-US" altLang="zh-CN" sz="5400" dirty="0">
                <a:latin typeface="得意黑" pitchFamily="2" charset="-122"/>
                <a:ea typeface="得意黑" pitchFamily="2" charset="-122"/>
              </a:rPr>
              <a:t> V2.2</a:t>
            </a:r>
            <a:endParaRPr lang="zh-CN" altLang="en-US" sz="5400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552B0E5-BA9A-7A83-9E6C-A53E69CB5C4F}"/>
              </a:ext>
            </a:extLst>
          </p:cNvPr>
          <p:cNvSpPr/>
          <p:nvPr/>
        </p:nvSpPr>
        <p:spPr>
          <a:xfrm>
            <a:off x="1942236" y="4801507"/>
            <a:ext cx="8384006" cy="1776834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9786B7-9EF3-2880-7080-4307985A10A3}"/>
              </a:ext>
            </a:extLst>
          </p:cNvPr>
          <p:cNvSpPr txBox="1"/>
          <p:nvPr/>
        </p:nvSpPr>
        <p:spPr>
          <a:xfrm>
            <a:off x="2333258" y="5446388"/>
            <a:ext cx="3326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DOUYU Font" pitchFamily="2" charset="-122"/>
                <a:ea typeface="DOUYU Font" pitchFamily="2" charset="-122"/>
              </a:rPr>
              <a:t>云析 </a:t>
            </a:r>
            <a:r>
              <a:rPr lang="en-US" altLang="zh-CN" sz="4000" dirty="0">
                <a:latin typeface="DOUYU Font" pitchFamily="2" charset="-122"/>
                <a:ea typeface="DOUYU Font" pitchFamily="2" charset="-122"/>
              </a:rPr>
              <a:t>API</a:t>
            </a:r>
            <a:r>
              <a:rPr lang="zh-CN" altLang="en-US" sz="4000" dirty="0">
                <a:latin typeface="DOUYU Font" pitchFamily="2" charset="-122"/>
                <a:ea typeface="DOUYU Font" pitchFamily="2" charset="-122"/>
              </a:rPr>
              <a:t>铺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0A810BF-E098-FA1A-F912-9C034945CB2C}"/>
              </a:ext>
            </a:extLst>
          </p:cNvPr>
          <p:cNvSpPr/>
          <p:nvPr/>
        </p:nvSpPr>
        <p:spPr>
          <a:xfrm>
            <a:off x="6050832" y="5070079"/>
            <a:ext cx="45719" cy="1239688"/>
          </a:xfrm>
          <a:prstGeom prst="roundRect">
            <a:avLst>
              <a:gd name="adj" fmla="val 50000"/>
            </a:avLst>
          </a:prstGeom>
          <a:solidFill>
            <a:srgbClr val="398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7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16A884ED-3556-16B0-BF87-44A4D8FD2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674" y="5205908"/>
            <a:ext cx="3549445" cy="96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6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22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DOUYU Font</vt:lpstr>
      <vt:lpstr>HarmonyOS Sans SC</vt:lpstr>
      <vt:lpstr>得意黑</vt:lpstr>
      <vt:lpstr>等线</vt:lpstr>
      <vt:lpstr>等线 Light</vt:lpstr>
      <vt:lpstr>Arial</vt:lpstr>
      <vt:lpstr>Bebas Neue</vt:lpstr>
      <vt:lpstr>Office Theme 2013 - 2022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RL</dc:creator>
  <cp:lastModifiedBy>Chen RL</cp:lastModifiedBy>
  <cp:revision>16</cp:revision>
  <dcterms:created xsi:type="dcterms:W3CDTF">2022-11-12T12:28:06Z</dcterms:created>
  <dcterms:modified xsi:type="dcterms:W3CDTF">2023-02-20T04:49:09Z</dcterms:modified>
</cp:coreProperties>
</file>