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audio1.bin" ContentType="audi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59" r:id="rId5"/>
    <p:sldId id="263" r:id="rId6"/>
    <p:sldId id="261" r:id="rId7"/>
    <p:sldId id="262"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47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9973B9-6D27-4445-A4EB-F926984A71A6}" type="datetimeFigureOut">
              <a:rPr lang="en-US" smtClean="0"/>
              <a:t>12/11/2016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B95E1F-7EDC-5246-9C4F-6640FA27B14E}" type="slidenum">
              <a:rPr lang="en-US" smtClean="0"/>
              <a:t>‹#›</a:t>
            </a:fld>
            <a:endParaRPr lang="en-US"/>
          </a:p>
        </p:txBody>
      </p:sp>
    </p:spTree>
    <p:extLst>
      <p:ext uri="{BB962C8B-B14F-4D97-AF65-F5344CB8AC3E}">
        <p14:creationId xmlns:p14="http://schemas.microsoft.com/office/powerpoint/2010/main" val="37059870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that racial, gender issues are leading to more violent confrontations) in calling for help when they feel threatened by setting up groups of trusted friends that you can contact on a dime, which will send a push notification to all friends within a specified radius to come to the person's location</a:t>
            </a:r>
          </a:p>
          <a:p>
            <a:endParaRPr lang="en-US" dirty="0"/>
          </a:p>
        </p:txBody>
      </p:sp>
      <p:sp>
        <p:nvSpPr>
          <p:cNvPr id="4" name="Slide Number Placeholder 3"/>
          <p:cNvSpPr>
            <a:spLocks noGrp="1"/>
          </p:cNvSpPr>
          <p:nvPr>
            <p:ph type="sldNum" sz="quarter" idx="10"/>
          </p:nvPr>
        </p:nvSpPr>
        <p:spPr/>
        <p:txBody>
          <a:bodyPr/>
          <a:lstStyle/>
          <a:p>
            <a:fld id="{B2B95E1F-7EDC-5246-9C4F-6640FA27B14E}" type="slidenum">
              <a:rPr lang="en-US" smtClean="0"/>
              <a:t>2</a:t>
            </a:fld>
            <a:endParaRPr lang="en-US"/>
          </a:p>
        </p:txBody>
      </p:sp>
    </p:spTree>
    <p:extLst>
      <p:ext uri="{BB962C8B-B14F-4D97-AF65-F5344CB8AC3E}">
        <p14:creationId xmlns:p14="http://schemas.microsoft.com/office/powerpoint/2010/main" val="2926814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https://</a:t>
            </a:r>
            <a:r>
              <a:rPr lang="en-US" sz="1200" dirty="0" err="1" smtClean="0"/>
              <a:t>www.google.com</a:t>
            </a:r>
            <a:r>
              <a:rPr lang="en-US" sz="1200" dirty="0" smtClean="0"/>
              <a:t>/</a:t>
            </a:r>
            <a:r>
              <a:rPr lang="en-US" sz="1200" dirty="0" err="1" smtClean="0"/>
              <a:t>url?sa</a:t>
            </a:r>
            <a:r>
              <a:rPr lang="en-US" sz="1200" dirty="0" smtClean="0"/>
              <a:t>=</a:t>
            </a:r>
            <a:r>
              <a:rPr lang="en-US" sz="1200" dirty="0" err="1" smtClean="0"/>
              <a:t>i&amp;rct</a:t>
            </a:r>
            <a:r>
              <a:rPr lang="en-US" sz="1200" dirty="0" smtClean="0"/>
              <a:t>=</a:t>
            </a:r>
            <a:r>
              <a:rPr lang="en-US" sz="1200" dirty="0" err="1" smtClean="0"/>
              <a:t>j&amp;q</a:t>
            </a:r>
            <a:r>
              <a:rPr lang="en-US" sz="1200" dirty="0" smtClean="0"/>
              <a:t>=&amp;</a:t>
            </a:r>
            <a:r>
              <a:rPr lang="en-US" sz="1200" dirty="0" err="1" smtClean="0"/>
              <a:t>esrc</a:t>
            </a:r>
            <a:r>
              <a:rPr lang="en-US" sz="1200" dirty="0" smtClean="0"/>
              <a:t>=</a:t>
            </a:r>
            <a:r>
              <a:rPr lang="en-US" sz="1200" dirty="0" err="1" smtClean="0"/>
              <a:t>s&amp;source</a:t>
            </a:r>
            <a:r>
              <a:rPr lang="en-US" sz="1200" dirty="0" smtClean="0"/>
              <a:t>=</a:t>
            </a:r>
            <a:r>
              <a:rPr lang="en-US" sz="1200" dirty="0" err="1" smtClean="0"/>
              <a:t>images&amp;cd</a:t>
            </a:r>
            <a:r>
              <a:rPr lang="en-US" sz="1200" dirty="0" smtClean="0"/>
              <a:t>=&amp;</a:t>
            </a:r>
            <a:r>
              <a:rPr lang="en-US" sz="1200" dirty="0" err="1" smtClean="0"/>
              <a:t>ved</a:t>
            </a:r>
            <a:r>
              <a:rPr lang="en-US" sz="1200" dirty="0" smtClean="0"/>
              <a:t>=0ahUKEwi3oOvC2aTQAhVCKiYKHSByDiMQjBwIBA&amp;url=http%3A%2F%2Fi3.mirror.co.uk%2Fincoming%2Farticle6448325.ece%2FALTERNATES%2Fs615%2FDonald-Trump.jpg&amp;psig=AFQjCNGHhILGAjNSvI5JLZdtA48bVExR6Q&amp;ust=1479091002079291</a:t>
            </a:r>
          </a:p>
          <a:p>
            <a:endParaRPr lang="en-US" dirty="0"/>
          </a:p>
        </p:txBody>
      </p:sp>
      <p:sp>
        <p:nvSpPr>
          <p:cNvPr id="4" name="Slide Number Placeholder 3"/>
          <p:cNvSpPr>
            <a:spLocks noGrp="1"/>
          </p:cNvSpPr>
          <p:nvPr>
            <p:ph type="sldNum" sz="quarter" idx="10"/>
          </p:nvPr>
        </p:nvSpPr>
        <p:spPr/>
        <p:txBody>
          <a:bodyPr/>
          <a:lstStyle/>
          <a:p>
            <a:fld id="{B2B95E1F-7EDC-5246-9C4F-6640FA27B14E}" type="slidenum">
              <a:rPr lang="en-US" smtClean="0"/>
              <a:t>8</a:t>
            </a:fld>
            <a:endParaRPr lang="en-US"/>
          </a:p>
        </p:txBody>
      </p:sp>
    </p:spTree>
    <p:extLst>
      <p:ext uri="{BB962C8B-B14F-4D97-AF65-F5344CB8AC3E}">
        <p14:creationId xmlns:p14="http://schemas.microsoft.com/office/powerpoint/2010/main" val="3117428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4D8DEE8-7A87-4E01-8ADE-4C49CDD43F74}" type="datetime1">
              <a:rPr lang="en-US" smtClean="0"/>
              <a:pPr/>
              <a:t>12/11/2016</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x-none"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
        <p:nvSpPr>
          <p:cNvPr id="7" name="Title 6"/>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4A8BBF0-342D-409A-9C0A-B1B451E92883}" type="datetime1">
              <a:rPr lang="en-US" smtClean="0"/>
              <a:pPr/>
              <a:t>12/11/2016</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x-none"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8" name="Title 7"/>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F13737-8506-438E-ABC0-0BE7E06DCCA6}" type="datetime1">
              <a:rPr lang="en-US" smtClean="0"/>
              <a:pPr/>
              <a:t>12/11/2016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41D58AA-1C84-40C9-BFEE-631CCB17636C}" type="datetime1">
              <a:rPr lang="en-US" smtClean="0"/>
              <a:pPr/>
              <a:t>12/11/2016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x-none"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12/11/2016</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x-none"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x-none"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12/11/2016</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10400" y="3874667"/>
            <a:ext cx="1981200" cy="3207185"/>
          </a:xfrm>
        </p:spPr>
        <p:txBody>
          <a:bodyPr>
            <a:normAutofit/>
          </a:bodyPr>
          <a:lstStyle/>
          <a:p>
            <a:r>
              <a:rPr lang="en-US" dirty="0" err="1" smtClean="0"/>
              <a:t>Mounika</a:t>
            </a:r>
            <a:r>
              <a:rPr lang="en-US" dirty="0" smtClean="0"/>
              <a:t> </a:t>
            </a:r>
            <a:r>
              <a:rPr lang="en-US" dirty="0" err="1" smtClean="0"/>
              <a:t>Bodapati</a:t>
            </a:r>
            <a:endParaRPr lang="en-US" dirty="0" smtClean="0"/>
          </a:p>
          <a:p>
            <a:r>
              <a:rPr lang="en-US" dirty="0"/>
              <a:t>Alan </a:t>
            </a:r>
            <a:r>
              <a:rPr lang="en-US" dirty="0" smtClean="0"/>
              <a:t>Cha</a:t>
            </a:r>
          </a:p>
          <a:p>
            <a:r>
              <a:rPr lang="en-US" dirty="0" smtClean="0"/>
              <a:t>Derek </a:t>
            </a:r>
            <a:r>
              <a:rPr lang="en-US" dirty="0" err="1" smtClean="0"/>
              <a:t>Chok</a:t>
            </a:r>
            <a:endParaRPr lang="en-US" dirty="0" smtClean="0"/>
          </a:p>
          <a:p>
            <a:r>
              <a:rPr lang="en-US" dirty="0" smtClean="0"/>
              <a:t>Alexander Regent</a:t>
            </a:r>
            <a:endParaRPr lang="en-US" dirty="0"/>
          </a:p>
        </p:txBody>
      </p:sp>
      <p:sp>
        <p:nvSpPr>
          <p:cNvPr id="3" name="Title 2"/>
          <p:cNvSpPr>
            <a:spLocks noGrp="1"/>
          </p:cNvSpPr>
          <p:nvPr>
            <p:ph type="title"/>
          </p:nvPr>
        </p:nvSpPr>
        <p:spPr>
          <a:xfrm>
            <a:off x="457200" y="555189"/>
            <a:ext cx="6324600" cy="1828800"/>
          </a:xfrm>
        </p:spPr>
        <p:txBody>
          <a:bodyPr/>
          <a:lstStyle/>
          <a:p>
            <a:r>
              <a:rPr lang="en-US" dirty="0" smtClean="0"/>
              <a:t>SOLIDARITY</a:t>
            </a:r>
            <a:endParaRPr lang="en-US" dirty="0"/>
          </a:p>
        </p:txBody>
      </p:sp>
      <p:pic>
        <p:nvPicPr>
          <p:cNvPr id="4" name="Picture 3" descr="Solidarity logo 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83989"/>
            <a:ext cx="4102590" cy="4102590"/>
          </a:xfrm>
          <a:prstGeom prst="rect">
            <a:avLst/>
          </a:prstGeom>
        </p:spPr>
      </p:pic>
    </p:spTree>
    <p:extLst>
      <p:ext uri="{BB962C8B-B14F-4D97-AF65-F5344CB8AC3E}">
        <p14:creationId xmlns:p14="http://schemas.microsoft.com/office/powerpoint/2010/main" val="33472213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An android app: </a:t>
            </a:r>
          </a:p>
          <a:p>
            <a:endParaRPr lang="en-US" sz="2400" dirty="0" smtClean="0"/>
          </a:p>
          <a:p>
            <a:pPr lvl="1"/>
            <a:r>
              <a:rPr lang="en-US" sz="2200" dirty="0" smtClean="0"/>
              <a:t>Assist individuals in calling for help from friends</a:t>
            </a:r>
          </a:p>
          <a:p>
            <a:endParaRPr lang="en-US" sz="2400" dirty="0" smtClean="0"/>
          </a:p>
          <a:p>
            <a:pPr lvl="1"/>
            <a:r>
              <a:rPr lang="en-US" sz="2200" dirty="0" smtClean="0"/>
              <a:t>Summon a safe space when you feel threatened</a:t>
            </a:r>
          </a:p>
          <a:p>
            <a:endParaRPr lang="en-US" sz="2400" dirty="0" smtClean="0"/>
          </a:p>
          <a:p>
            <a:pPr lvl="1"/>
            <a:r>
              <a:rPr lang="en-US" sz="2200" dirty="0" smtClean="0"/>
              <a:t>Push notifications sent to all nearby friends </a:t>
            </a:r>
          </a:p>
          <a:p>
            <a:endParaRPr lang="en-US" sz="2400" dirty="0"/>
          </a:p>
          <a:p>
            <a:endParaRPr lang="en-US" sz="2400" dirty="0"/>
          </a:p>
        </p:txBody>
      </p:sp>
      <p:sp>
        <p:nvSpPr>
          <p:cNvPr id="3" name="Title 2"/>
          <p:cNvSpPr>
            <a:spLocks noGrp="1"/>
          </p:cNvSpPr>
          <p:nvPr>
            <p:ph type="title"/>
          </p:nvPr>
        </p:nvSpPr>
        <p:spPr/>
        <p:txBody>
          <a:bodyPr/>
          <a:lstStyle/>
          <a:p>
            <a:r>
              <a:rPr lang="en-US" dirty="0" smtClean="0"/>
              <a:t>What is it?</a:t>
            </a:r>
            <a:endParaRPr lang="en-US" dirty="0"/>
          </a:p>
        </p:txBody>
      </p:sp>
      <p:pic>
        <p:nvPicPr>
          <p:cNvPr id="5" name="Picture 4" descr="Android 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0114" y="4794594"/>
            <a:ext cx="2338778" cy="1754084"/>
          </a:xfrm>
          <a:prstGeom prst="rect">
            <a:avLst/>
          </a:prstGeom>
        </p:spPr>
      </p:pic>
      <p:sp>
        <p:nvSpPr>
          <p:cNvPr id="6" name="TextBox 5"/>
          <p:cNvSpPr txBox="1"/>
          <p:nvPr/>
        </p:nvSpPr>
        <p:spPr>
          <a:xfrm>
            <a:off x="6323951" y="6267846"/>
            <a:ext cx="723175" cy="276999"/>
          </a:xfrm>
          <a:prstGeom prst="rect">
            <a:avLst/>
          </a:prstGeom>
          <a:noFill/>
        </p:spPr>
        <p:txBody>
          <a:bodyPr wrap="none" rtlCol="0">
            <a:spAutoFit/>
          </a:bodyPr>
          <a:lstStyle/>
          <a:p>
            <a:r>
              <a:rPr lang="en-US" sz="1200" dirty="0" err="1" smtClean="0">
                <a:latin typeface="Times New Roman"/>
                <a:cs typeface="Times New Roman"/>
              </a:rPr>
              <a:t>Weeeee</a:t>
            </a:r>
            <a:r>
              <a:rPr lang="en-US" sz="1200" dirty="0" smtClean="0">
                <a:latin typeface="Times New Roman"/>
                <a:cs typeface="Times New Roman"/>
              </a:rPr>
              <a:t>!</a:t>
            </a:r>
            <a:endParaRPr lang="en-US" sz="1200" dirty="0">
              <a:latin typeface="Times New Roman"/>
              <a:cs typeface="Times New Roman"/>
            </a:endParaRPr>
          </a:p>
        </p:txBody>
      </p:sp>
    </p:spTree>
    <p:extLst>
      <p:ext uri="{BB962C8B-B14F-4D97-AF65-F5344CB8AC3E}">
        <p14:creationId xmlns:p14="http://schemas.microsoft.com/office/powerpoint/2010/main" val="187693177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But seriously </a:t>
            </a:r>
            <a:r>
              <a:rPr lang="en-US" dirty="0" err="1" smtClean="0"/>
              <a:t>wut</a:t>
            </a:r>
            <a:r>
              <a:rPr lang="en-US" dirty="0" smtClean="0"/>
              <a:t>…</a:t>
            </a:r>
            <a:endParaRPr lang="en-US" dirty="0"/>
          </a:p>
        </p:txBody>
      </p:sp>
      <p:pic>
        <p:nvPicPr>
          <p:cNvPr id="7" name="Picture 6" descr="Screen Shot 2016-11-12 at 21.51.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86" y="1595754"/>
            <a:ext cx="9000001" cy="1725390"/>
          </a:xfrm>
          <a:prstGeom prst="rect">
            <a:avLst/>
          </a:prstGeom>
        </p:spPr>
      </p:pic>
      <p:pic>
        <p:nvPicPr>
          <p:cNvPr id="6" name="Picture 5" descr="Screen Shot 2016-11-12 at 21.49.4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6424" y="2890325"/>
            <a:ext cx="3887576" cy="3462995"/>
          </a:xfrm>
          <a:prstGeom prst="rect">
            <a:avLst/>
          </a:prstGeom>
        </p:spPr>
      </p:pic>
      <p:pic>
        <p:nvPicPr>
          <p:cNvPr id="9" name="Picture 8" descr="Screen Shot 2016-11-12 at 23.55.16 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396064"/>
            <a:ext cx="9097687" cy="1461936"/>
          </a:xfrm>
          <a:prstGeom prst="rect">
            <a:avLst/>
          </a:prstGeom>
        </p:spPr>
      </p:pic>
      <p:pic>
        <p:nvPicPr>
          <p:cNvPr id="10" name="Picture 9" descr="Screen Shot 2016-11-12 at 23.58.1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890324"/>
            <a:ext cx="5256424" cy="2505739"/>
          </a:xfrm>
          <a:prstGeom prst="rect">
            <a:avLst/>
          </a:prstGeom>
        </p:spPr>
      </p:pic>
    </p:spTree>
    <p:extLst>
      <p:ext uri="{BB962C8B-B14F-4D97-AF65-F5344CB8AC3E}">
        <p14:creationId xmlns:p14="http://schemas.microsoft.com/office/powerpoint/2010/main" val="10077875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dirty="0" smtClean="0"/>
              <a:t>Helping </a:t>
            </a:r>
            <a:r>
              <a:rPr lang="en-US" sz="2800" dirty="0"/>
              <a:t>people feel </a:t>
            </a:r>
            <a:r>
              <a:rPr lang="en-US" sz="2800" dirty="0" smtClean="0"/>
              <a:t>safe</a:t>
            </a:r>
          </a:p>
          <a:p>
            <a:endParaRPr lang="en-US" sz="2800" dirty="0" smtClean="0"/>
          </a:p>
          <a:p>
            <a:r>
              <a:rPr lang="en-US" sz="2800" dirty="0" smtClean="0"/>
              <a:t>Multiple groups can be joined</a:t>
            </a:r>
          </a:p>
          <a:p>
            <a:pPr lvl="1"/>
            <a:r>
              <a:rPr lang="en-US" sz="2400" dirty="0" smtClean="0"/>
              <a:t>Groups cannot be searched</a:t>
            </a:r>
          </a:p>
          <a:p>
            <a:pPr lvl="1"/>
            <a:r>
              <a:rPr lang="en-US" sz="2400" dirty="0" smtClean="0"/>
              <a:t>Invite-only</a:t>
            </a:r>
            <a:endParaRPr lang="en-US" sz="2400" dirty="0"/>
          </a:p>
          <a:p>
            <a:pPr lvl="1"/>
            <a:endParaRPr lang="en-US" sz="2400" dirty="0" smtClean="0"/>
          </a:p>
          <a:p>
            <a:r>
              <a:rPr lang="en-US" sz="2800" dirty="0" smtClean="0"/>
              <a:t>Find people in your group within a certain radius</a:t>
            </a:r>
          </a:p>
          <a:p>
            <a:pPr lvl="1"/>
            <a:endParaRPr lang="en-US" sz="2400" dirty="0" smtClean="0"/>
          </a:p>
          <a:p>
            <a:pPr lvl="1"/>
            <a:endParaRPr lang="en-US" sz="2400" dirty="0" smtClean="0"/>
          </a:p>
          <a:p>
            <a:endParaRPr lang="en-US" sz="2800" dirty="0" smtClean="0"/>
          </a:p>
          <a:p>
            <a:endParaRPr lang="en-US" sz="2800" dirty="0"/>
          </a:p>
          <a:p>
            <a:endParaRPr lang="en-US" sz="2800" dirty="0" smtClean="0"/>
          </a:p>
          <a:p>
            <a:pPr lvl="1"/>
            <a:endParaRPr lang="en-US" sz="2400" dirty="0"/>
          </a:p>
          <a:p>
            <a:endParaRPr lang="en-US" sz="2800" dirty="0" smtClean="0"/>
          </a:p>
          <a:p>
            <a:endParaRPr lang="en-US" sz="2800" dirty="0"/>
          </a:p>
          <a:p>
            <a:endParaRPr lang="en-US" sz="2800"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3616011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dirty="0" smtClean="0"/>
              <a:t>Created </a:t>
            </a:r>
            <a:r>
              <a:rPr lang="en-US" sz="2400" dirty="0"/>
              <a:t>an API with 5 methods using AWS and Microsoft Bing API:</a:t>
            </a:r>
          </a:p>
          <a:p>
            <a:pPr lvl="1"/>
            <a:r>
              <a:rPr lang="en-US" sz="2400" dirty="0"/>
              <a:t>Create: post</a:t>
            </a:r>
          </a:p>
          <a:p>
            <a:pPr lvl="1"/>
            <a:r>
              <a:rPr lang="en-US" sz="2400" dirty="0"/>
              <a:t>Join: post</a:t>
            </a:r>
          </a:p>
          <a:p>
            <a:pPr lvl="1"/>
            <a:r>
              <a:rPr lang="en-US" sz="2400" dirty="0"/>
              <a:t>Panic: post</a:t>
            </a:r>
          </a:p>
          <a:p>
            <a:pPr lvl="1"/>
            <a:r>
              <a:rPr lang="en-US" sz="2400" dirty="0"/>
              <a:t>Update: put</a:t>
            </a:r>
          </a:p>
          <a:p>
            <a:pPr lvl="1"/>
            <a:r>
              <a:rPr lang="en-US" sz="2400" dirty="0" smtClean="0"/>
              <a:t>Retrieve </a:t>
            </a:r>
            <a:r>
              <a:rPr lang="en-US" sz="2400" dirty="0"/>
              <a:t>messages: </a:t>
            </a:r>
            <a:r>
              <a:rPr lang="en-US" sz="2400" dirty="0" smtClean="0"/>
              <a:t>get</a:t>
            </a:r>
            <a:endParaRPr lang="en-US" sz="2400" dirty="0"/>
          </a:p>
          <a:p>
            <a:endParaRPr lang="en-US" sz="2400" dirty="0" smtClean="0"/>
          </a:p>
          <a:p>
            <a:endParaRPr lang="en-US" sz="2400" dirty="0"/>
          </a:p>
        </p:txBody>
      </p:sp>
      <p:sp>
        <p:nvSpPr>
          <p:cNvPr id="3" name="Title 2"/>
          <p:cNvSpPr>
            <a:spLocks noGrp="1"/>
          </p:cNvSpPr>
          <p:nvPr>
            <p:ph type="title"/>
          </p:nvPr>
        </p:nvSpPr>
        <p:spPr/>
        <p:txBody>
          <a:bodyPr/>
          <a:lstStyle/>
          <a:p>
            <a:r>
              <a:rPr lang="en-US" dirty="0" smtClean="0"/>
              <a:t>How Does it Work?</a:t>
            </a:r>
            <a:endParaRPr lang="en-US" dirty="0"/>
          </a:p>
        </p:txBody>
      </p:sp>
      <p:sp>
        <p:nvSpPr>
          <p:cNvPr id="4" name="TextBox 3"/>
          <p:cNvSpPr txBox="1"/>
          <p:nvPr/>
        </p:nvSpPr>
        <p:spPr>
          <a:xfrm>
            <a:off x="2718982" y="5203149"/>
            <a:ext cx="3819951" cy="1384995"/>
          </a:xfrm>
          <a:prstGeom prst="rect">
            <a:avLst/>
          </a:prstGeom>
          <a:noFill/>
        </p:spPr>
        <p:txBody>
          <a:bodyPr wrap="none" rtlCol="0">
            <a:spAutoFit/>
          </a:bodyPr>
          <a:lstStyle/>
          <a:p>
            <a:endParaRPr lang="en-US" sz="2800" dirty="0"/>
          </a:p>
          <a:p>
            <a:r>
              <a:rPr lang="en-US" sz="2800" dirty="0"/>
              <a:t>A brief demonstration…</a:t>
            </a:r>
          </a:p>
          <a:p>
            <a:endParaRPr lang="en-US" sz="2800" dirty="0"/>
          </a:p>
        </p:txBody>
      </p:sp>
    </p:spTree>
    <p:extLst>
      <p:ext uri="{BB962C8B-B14F-4D97-AF65-F5344CB8AC3E}">
        <p14:creationId xmlns:p14="http://schemas.microsoft.com/office/powerpoint/2010/main" val="595910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Showing the number of people responding to a panic call</a:t>
            </a:r>
          </a:p>
          <a:p>
            <a:endParaRPr lang="en-US" dirty="0"/>
          </a:p>
          <a:p>
            <a:r>
              <a:rPr lang="en-US" dirty="0"/>
              <a:t>Not only about emergencies, </a:t>
            </a:r>
            <a:r>
              <a:rPr lang="en-US" dirty="0" smtClean="0"/>
              <a:t>but helping </a:t>
            </a:r>
            <a:r>
              <a:rPr lang="en-US" dirty="0"/>
              <a:t>communities interact with each </a:t>
            </a:r>
            <a:r>
              <a:rPr lang="en-US" dirty="0" smtClean="0"/>
              <a:t>other</a:t>
            </a:r>
          </a:p>
          <a:p>
            <a:pPr lvl="1"/>
            <a:r>
              <a:rPr lang="en-US" dirty="0" smtClean="0"/>
              <a:t>Chatrooms</a:t>
            </a:r>
          </a:p>
          <a:p>
            <a:pPr lvl="1"/>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FUTURE functionalities</a:t>
            </a:r>
            <a:endParaRPr lang="en-US" dirty="0"/>
          </a:p>
        </p:txBody>
      </p:sp>
    </p:spTree>
    <p:extLst>
      <p:ext uri="{BB962C8B-B14F-4D97-AF65-F5344CB8AC3E}">
        <p14:creationId xmlns:p14="http://schemas.microsoft.com/office/powerpoint/2010/main" val="12609908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5079475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srcRect t="10591" b="10591"/>
          <a:stretch>
            <a:fillRect/>
          </a:stretch>
        </p:blipFill>
        <p:spPr/>
      </p:pic>
      <p:sp>
        <p:nvSpPr>
          <p:cNvPr id="3" name="Title 2"/>
          <p:cNvSpPr>
            <a:spLocks noGrp="1"/>
          </p:cNvSpPr>
          <p:nvPr>
            <p:ph type="title"/>
          </p:nvPr>
        </p:nvSpPr>
        <p:spPr/>
        <p:txBody>
          <a:bodyPr/>
          <a:lstStyle/>
          <a:p>
            <a:r>
              <a:rPr lang="en-US" dirty="0" smtClean="0"/>
              <a:t>Why is this useful?</a:t>
            </a:r>
            <a:endParaRPr lang="en-US" dirty="0"/>
          </a:p>
        </p:txBody>
      </p:sp>
    </p:spTree>
    <p:extLst>
      <p:ext uri="{BB962C8B-B14F-4D97-AF65-F5344CB8AC3E}">
        <p14:creationId xmlns:p14="http://schemas.microsoft.com/office/powerpoint/2010/main" val="9132334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subTnLst>
                                    <p:audio>
                                      <p:cMediaNode>
                                        <p:cTn display="0" masterRel="sameClick">
                                          <p:stCondLst>
                                            <p:cond evt="begin" delay="0">
                                              <p:tn val="5"/>
                                            </p:cond>
                                          </p:stCondLst>
                                          <p:endCondLst>
                                            <p:cond evt="onStopAudio" delay="0">
                                              <p:tgtEl>
                                                <p:sldTgt/>
                                              </p:tgtEl>
                                            </p:cond>
                                          </p:endCondLst>
                                        </p:cTn>
                                        <p:tgtEl>
                                          <p:sndTgt r:embed="rId3" name="Karate"/>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220</TotalTime>
  <Words>265</Words>
  <Application>Microsoft Macintosh PowerPoint</Application>
  <PresentationFormat>On-screen Show (4:3)</PresentationFormat>
  <Paragraphs>50</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Grid</vt:lpstr>
      <vt:lpstr>SOLIDARITY</vt:lpstr>
      <vt:lpstr>What is it?</vt:lpstr>
      <vt:lpstr>But seriously wut…</vt:lpstr>
      <vt:lpstr>Functions</vt:lpstr>
      <vt:lpstr>How Does it Work?</vt:lpstr>
      <vt:lpstr>FUTURE functionalities</vt:lpstr>
      <vt:lpstr>PowerPoint Presentation</vt:lpstr>
      <vt:lpstr>Why is this useful?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SOLIDARITY</dc:title>
  <dc:creator>Alex</dc:creator>
  <cp:lastModifiedBy>Alex</cp:lastModifiedBy>
  <cp:revision>10</cp:revision>
  <dcterms:created xsi:type="dcterms:W3CDTF">2016-11-13T02:16:08Z</dcterms:created>
  <dcterms:modified xsi:type="dcterms:W3CDTF">2016-11-13T05:57:06Z</dcterms:modified>
</cp:coreProperties>
</file>