
<file path=[Content_Types].xml><?xml version="1.0" encoding="utf-8"?>
<Types xmlns="http://schemas.openxmlformats.org/package/2006/content-types">
  <Default Extension="xml" ContentType="application/xml"/>
  <Default Extension="jpeg" ContentType="image/jpeg"/>
  <Default Extension="bin" ContentType="audio/unknown"/>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0" r:id="rId4"/>
    <p:sldId id="259" r:id="rId5"/>
    <p:sldId id="263" r:id="rId6"/>
    <p:sldId id="261" r:id="rId7"/>
    <p:sldId id="262" r:id="rId8"/>
    <p:sldId id="25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2095"/>
  </p:normalViewPr>
  <p:slideViewPr>
    <p:cSldViewPr snapToGrid="0" snapToObjects="1">
      <p:cViewPr>
        <p:scale>
          <a:sx n="90" d="100"/>
          <a:sy n="90" d="100"/>
        </p:scale>
        <p:origin x="1744"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9973B9-6D27-4445-A4EB-F926984A71A6}" type="datetimeFigureOut">
              <a:rPr lang="en-US" smtClean="0"/>
              <a:t>11/13/16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B95E1F-7EDC-5246-9C4F-6640FA27B14E}" type="slidenum">
              <a:rPr lang="en-US" smtClean="0"/>
              <a:t>‹#›</a:t>
            </a:fld>
            <a:endParaRPr lang="en-US"/>
          </a:p>
        </p:txBody>
      </p:sp>
    </p:spTree>
    <p:extLst>
      <p:ext uri="{BB962C8B-B14F-4D97-AF65-F5344CB8AC3E}">
        <p14:creationId xmlns:p14="http://schemas.microsoft.com/office/powerpoint/2010/main" val="370598708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B2B95E1F-7EDC-5246-9C4F-6640FA27B14E}" type="slidenum">
              <a:rPr lang="en-US" smtClean="0"/>
              <a:t>1</a:t>
            </a:fld>
            <a:endParaRPr lang="en-US"/>
          </a:p>
        </p:txBody>
      </p:sp>
    </p:spTree>
    <p:extLst>
      <p:ext uri="{BB962C8B-B14F-4D97-AF65-F5344CB8AC3E}">
        <p14:creationId xmlns:p14="http://schemas.microsoft.com/office/powerpoint/2010/main" val="277080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dirty="0" smtClean="0"/>
              <a:t>Solidarity</a:t>
            </a:r>
            <a:r>
              <a:rPr lang="en-US" baseline="0" dirty="0" smtClean="0"/>
              <a:t> is an Android app that creates safe spaces for you and your friends. </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smtClean="0"/>
              <a:t>It allows you to request locational assistance from nearby allies in case of harassment or other dangers</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smtClean="0"/>
              <a:t>Solidarity wants to make the world an inclusive and safe space for everyone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2B95E1F-7EDC-5246-9C4F-6640FA27B14E}" type="slidenum">
              <a:rPr lang="en-US" smtClean="0"/>
              <a:t>2</a:t>
            </a:fld>
            <a:endParaRPr lang="en-US"/>
          </a:p>
        </p:txBody>
      </p:sp>
    </p:spTree>
    <p:extLst>
      <p:ext uri="{BB962C8B-B14F-4D97-AF65-F5344CB8AC3E}">
        <p14:creationId xmlns:p14="http://schemas.microsoft.com/office/powerpoint/2010/main" val="2926814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(now that racial, gender issues are leading to more violent confrontations) in calling for help when they feel threatened by setting up groups of trusted friends that you can contact on a dime, which will send a push notification to all friends within a specified radius to come to the person's location</a:t>
            </a:r>
          </a:p>
          <a:p>
            <a:endParaRPr lang="en-US" dirty="0" smtClean="0"/>
          </a:p>
          <a:p>
            <a:pPr marL="171450" indent="-171450">
              <a:buFont typeface="Arial" charset="0"/>
              <a:buChar char="•"/>
            </a:pPr>
            <a:r>
              <a:rPr lang="en-US" dirty="0" smtClean="0"/>
              <a:t>After</a:t>
            </a:r>
            <a:r>
              <a:rPr lang="en-US" baseline="0" dirty="0" smtClean="0"/>
              <a:t> Brexit in the UK, the presidential election in America, and a dozen other recent major world events, hate crimes have drastically increased to record rates</a:t>
            </a:r>
          </a:p>
          <a:p>
            <a:pPr marL="171450" indent="-171450">
              <a:buFont typeface="Arial" charset="0"/>
              <a:buChar char="•"/>
            </a:pPr>
            <a:r>
              <a:rPr lang="en-US" baseline="0" dirty="0" smtClean="0"/>
              <a:t>Ignorance, small-mindedness, and intolerance are bound to exist throughout the world but now, targeted groups feel an especially great need for safety and security</a:t>
            </a:r>
          </a:p>
          <a:p>
            <a:pPr marL="171450" indent="-171450">
              <a:buFont typeface="Arial" charset="0"/>
              <a:buChar char="•"/>
            </a:pPr>
            <a:r>
              <a:rPr lang="en-US" baseline="0" dirty="0" smtClean="0"/>
              <a:t>Minority groups are in the greatest danger because they are the smaller, weaker, and less influential sides of society</a:t>
            </a:r>
          </a:p>
          <a:p>
            <a:pPr marL="171450" indent="-171450">
              <a:buFont typeface="Arial" charset="0"/>
              <a:buChar char="•"/>
            </a:pPr>
            <a:endParaRPr lang="en-US" baseline="0" dirty="0" smtClean="0"/>
          </a:p>
          <a:p>
            <a:pPr marL="171450" indent="-171450">
              <a:buFont typeface="Arial" charset="0"/>
              <a:buChar char="•"/>
            </a:pPr>
            <a:r>
              <a:rPr lang="en-US" baseline="0" dirty="0" smtClean="0"/>
              <a:t>Our goal is to help these groups help themselves</a:t>
            </a:r>
          </a:p>
          <a:p>
            <a:pPr marL="171450" indent="-171450">
              <a:buFont typeface="Arial" charset="0"/>
              <a:buChar char="•"/>
            </a:pPr>
            <a:r>
              <a:rPr lang="en-US" baseline="0" dirty="0" smtClean="0"/>
              <a:t>We believe in safety in numbers and if we can create a system that will allow these like-minded people to quickly gather in times of danger, perpetrators of violence will feel discouraged from starting confrontations and targeted groups will more confident in less-than-ideal situations</a:t>
            </a:r>
          </a:p>
        </p:txBody>
      </p:sp>
      <p:sp>
        <p:nvSpPr>
          <p:cNvPr id="4" name="Slide Number Placeholder 3"/>
          <p:cNvSpPr>
            <a:spLocks noGrp="1"/>
          </p:cNvSpPr>
          <p:nvPr>
            <p:ph type="sldNum" sz="quarter" idx="10"/>
          </p:nvPr>
        </p:nvSpPr>
        <p:spPr/>
        <p:txBody>
          <a:bodyPr/>
          <a:lstStyle/>
          <a:p>
            <a:fld id="{B2B95E1F-7EDC-5246-9C4F-6640FA27B14E}" type="slidenum">
              <a:rPr lang="en-US" smtClean="0"/>
              <a:t>3</a:t>
            </a:fld>
            <a:endParaRPr lang="en-US"/>
          </a:p>
        </p:txBody>
      </p:sp>
    </p:spTree>
    <p:extLst>
      <p:ext uri="{BB962C8B-B14F-4D97-AF65-F5344CB8AC3E}">
        <p14:creationId xmlns:p14="http://schemas.microsoft.com/office/powerpoint/2010/main" val="1727813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Our app currently has three main features:</a:t>
            </a:r>
            <a:r>
              <a:rPr lang="en-US" baseline="0" dirty="0" smtClean="0"/>
              <a:t> sign in, create and join groups, and send panic signals</a:t>
            </a:r>
          </a:p>
          <a:p>
            <a:pPr marL="171450" indent="-171450">
              <a:buFont typeface="Arial" charset="0"/>
              <a:buChar char="•"/>
            </a:pPr>
            <a:endParaRPr lang="en-US" baseline="0" dirty="0" smtClean="0"/>
          </a:p>
          <a:p>
            <a:pPr marL="171450" indent="-171450">
              <a:buFont typeface="Arial" charset="0"/>
              <a:buChar char="•"/>
            </a:pPr>
            <a:r>
              <a:rPr lang="en-US" baseline="0" dirty="0" smtClean="0"/>
              <a:t>Our user IDs are generated for every user when he or she first opens the application. Amazon </a:t>
            </a:r>
            <a:r>
              <a:rPr lang="en-US" baseline="0" dirty="0" err="1" smtClean="0"/>
              <a:t>Cognito</a:t>
            </a:r>
            <a:r>
              <a:rPr lang="en-US" baseline="0" dirty="0" smtClean="0"/>
              <a:t> matches the single-sign in Facebook tokens with the corresponding user to allow us to connect users to their devices over numerous sign-ins.</a:t>
            </a:r>
          </a:p>
          <a:p>
            <a:pPr marL="171450" indent="-171450">
              <a:buFont typeface="Arial" charset="0"/>
              <a:buChar char="•"/>
            </a:pPr>
            <a:endParaRPr lang="en-US" baseline="0" dirty="0" smtClean="0"/>
          </a:p>
          <a:p>
            <a:pPr marL="171450" indent="-171450">
              <a:buFont typeface="Arial" charset="0"/>
              <a:buChar char="•"/>
            </a:pPr>
            <a:r>
              <a:rPr lang="en-US" baseline="0" dirty="0" smtClean="0"/>
              <a:t>The reason why we made groups invite-only and unsearchable is to protect users. </a:t>
            </a:r>
          </a:p>
          <a:p>
            <a:pPr marL="171450" indent="-171450">
              <a:buFont typeface="Arial" charset="0"/>
              <a:buChar char="•"/>
            </a:pPr>
            <a:r>
              <a:rPr lang="en-US" baseline="0" dirty="0" smtClean="0"/>
              <a:t>We want to prevent those who may potentially abuse powerful information such as the panic beacon from joining groups</a:t>
            </a:r>
          </a:p>
          <a:p>
            <a:pPr marL="171450" indent="-171450">
              <a:buFont typeface="Arial" charset="0"/>
              <a:buChar char="•"/>
            </a:pPr>
            <a:r>
              <a:rPr lang="en-US" baseline="0" dirty="0" smtClean="0"/>
              <a:t>The logic is that only those who are truly invested in protecting themselves will create and join groups. Because someone who is serious about his or her safety would never invite someone who risk compromising that safety and because groups are hidden, abusers cannot force their way into them, users can trust the allies with whom they share groups with.</a:t>
            </a:r>
          </a:p>
          <a:p>
            <a:pPr marL="171450" indent="-171450">
              <a:buFont typeface="Arial" charset="0"/>
              <a:buChar char="•"/>
            </a:pPr>
            <a:endParaRPr lang="en-US" baseline="0" dirty="0" smtClean="0"/>
          </a:p>
          <a:p>
            <a:pPr marL="171450" indent="-171450">
              <a:buFont typeface="Arial" charset="0"/>
              <a:buChar char="•"/>
            </a:pPr>
            <a:r>
              <a:rPr lang="en-US" baseline="0" dirty="0" smtClean="0"/>
              <a:t> Because the further away you are from a dangerous situation, the less likely you can help. As a result, we are using Bing Maps and Google Maps APIs in order to regularly update user location information and to calculate how far allies are in an emergency. </a:t>
            </a:r>
            <a:endParaRPr lang="en-US" dirty="0" smtClean="0"/>
          </a:p>
        </p:txBody>
      </p:sp>
      <p:sp>
        <p:nvSpPr>
          <p:cNvPr id="4" name="Slide Number Placeholder 3"/>
          <p:cNvSpPr>
            <a:spLocks noGrp="1"/>
          </p:cNvSpPr>
          <p:nvPr>
            <p:ph type="sldNum" sz="quarter" idx="10"/>
          </p:nvPr>
        </p:nvSpPr>
        <p:spPr/>
        <p:txBody>
          <a:bodyPr/>
          <a:lstStyle/>
          <a:p>
            <a:fld id="{B2B95E1F-7EDC-5246-9C4F-6640FA27B14E}" type="slidenum">
              <a:rPr lang="en-US" smtClean="0"/>
              <a:t>4</a:t>
            </a:fld>
            <a:endParaRPr lang="en-US"/>
          </a:p>
        </p:txBody>
      </p:sp>
    </p:spTree>
    <p:extLst>
      <p:ext uri="{BB962C8B-B14F-4D97-AF65-F5344CB8AC3E}">
        <p14:creationId xmlns:p14="http://schemas.microsoft.com/office/powerpoint/2010/main" val="1187430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B95E1F-7EDC-5246-9C4F-6640FA27B14E}" type="slidenum">
              <a:rPr lang="en-US" smtClean="0"/>
              <a:t>6</a:t>
            </a:fld>
            <a:endParaRPr lang="en-US"/>
          </a:p>
        </p:txBody>
      </p:sp>
    </p:spTree>
    <p:extLst>
      <p:ext uri="{BB962C8B-B14F-4D97-AF65-F5344CB8AC3E}">
        <p14:creationId xmlns:p14="http://schemas.microsoft.com/office/powerpoint/2010/main" val="257791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https://</a:t>
            </a:r>
            <a:r>
              <a:rPr lang="en-US" sz="1200" dirty="0" err="1" smtClean="0"/>
              <a:t>www.google.com</a:t>
            </a:r>
            <a:r>
              <a:rPr lang="en-US" sz="1200" dirty="0" smtClean="0"/>
              <a:t>/</a:t>
            </a:r>
            <a:r>
              <a:rPr lang="en-US" sz="1200" dirty="0" err="1" smtClean="0"/>
              <a:t>url?sa</a:t>
            </a:r>
            <a:r>
              <a:rPr lang="en-US" sz="1200" dirty="0" smtClean="0"/>
              <a:t>=</a:t>
            </a:r>
            <a:r>
              <a:rPr lang="en-US" sz="1200" dirty="0" err="1" smtClean="0"/>
              <a:t>i&amp;rct</a:t>
            </a:r>
            <a:r>
              <a:rPr lang="en-US" sz="1200" dirty="0" smtClean="0"/>
              <a:t>=</a:t>
            </a:r>
            <a:r>
              <a:rPr lang="en-US" sz="1200" dirty="0" err="1" smtClean="0"/>
              <a:t>j&amp;q</a:t>
            </a:r>
            <a:r>
              <a:rPr lang="en-US" sz="1200" dirty="0" smtClean="0"/>
              <a:t>=&amp;</a:t>
            </a:r>
            <a:r>
              <a:rPr lang="en-US" sz="1200" dirty="0" err="1" smtClean="0"/>
              <a:t>esrc</a:t>
            </a:r>
            <a:r>
              <a:rPr lang="en-US" sz="1200" dirty="0" smtClean="0"/>
              <a:t>=</a:t>
            </a:r>
            <a:r>
              <a:rPr lang="en-US" sz="1200" dirty="0" err="1" smtClean="0"/>
              <a:t>s&amp;source</a:t>
            </a:r>
            <a:r>
              <a:rPr lang="en-US" sz="1200" dirty="0" smtClean="0"/>
              <a:t>=</a:t>
            </a:r>
            <a:r>
              <a:rPr lang="en-US" sz="1200" dirty="0" err="1" smtClean="0"/>
              <a:t>images&amp;cd</a:t>
            </a:r>
            <a:r>
              <a:rPr lang="en-US" sz="1200" dirty="0" smtClean="0"/>
              <a:t>=&amp;</a:t>
            </a:r>
            <a:r>
              <a:rPr lang="en-US" sz="1200" dirty="0" err="1" smtClean="0"/>
              <a:t>ved</a:t>
            </a:r>
            <a:r>
              <a:rPr lang="en-US" sz="1200" dirty="0" smtClean="0"/>
              <a:t>=0ahUKEwi3oOvC2aTQAhVCKiYKHSByDiMQjBwIBA&amp;url=http%3A%2F%2Fi3.mirror.co.uk%2Fincoming%2Farticle6448325.ece%2FALTERNATES%2Fs615%2FDonald-Trump.jpg&amp;psig=AFQjCNGHhILGAjNSvI5JLZdtA48bVExR6Q&amp;ust=1479091002079291</a:t>
            </a:r>
          </a:p>
          <a:p>
            <a:endParaRPr lang="en-US" dirty="0"/>
          </a:p>
        </p:txBody>
      </p:sp>
      <p:sp>
        <p:nvSpPr>
          <p:cNvPr id="4" name="Slide Number Placeholder 3"/>
          <p:cNvSpPr>
            <a:spLocks noGrp="1"/>
          </p:cNvSpPr>
          <p:nvPr>
            <p:ph type="sldNum" sz="quarter" idx="10"/>
          </p:nvPr>
        </p:nvSpPr>
        <p:spPr/>
        <p:txBody>
          <a:bodyPr/>
          <a:lstStyle/>
          <a:p>
            <a:fld id="{B2B95E1F-7EDC-5246-9C4F-6640FA27B14E}" type="slidenum">
              <a:rPr lang="en-US" smtClean="0"/>
              <a:t>8</a:t>
            </a:fld>
            <a:endParaRPr lang="en-US"/>
          </a:p>
        </p:txBody>
      </p:sp>
    </p:spTree>
    <p:extLst>
      <p:ext uri="{BB962C8B-B14F-4D97-AF65-F5344CB8AC3E}">
        <p14:creationId xmlns:p14="http://schemas.microsoft.com/office/powerpoint/2010/main" val="3117428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34D8DEE8-7A87-4E01-8ADE-4C49CDD43F74}" type="datetime1">
              <a:rPr lang="en-US" smtClean="0"/>
              <a:pPr/>
              <a:t>11/13/16</a:t>
            </a:fld>
            <a:endParaRPr lang="en-US" dirty="0"/>
          </a:p>
        </p:txBody>
      </p:sp>
      <p:sp>
        <p:nvSpPr>
          <p:cNvPr id="11" name="Slide Number Placeholder 10"/>
          <p:cNvSpPr>
            <a:spLocks noGrp="1"/>
          </p:cNvSpPr>
          <p:nvPr>
            <p:ph type="sldNum" sz="quarter" idx="11"/>
          </p:nvPr>
        </p:nvSpPr>
        <p:spPr/>
        <p:txBody>
          <a:bodyPr/>
          <a:lstStyle>
            <a:lvl1pPr>
              <a:defRPr>
                <a:solidFill>
                  <a:srgbClr val="FFFFFF"/>
                </a:solidFill>
              </a:defRPr>
            </a:lvl1pPr>
          </a:lstStyle>
          <a:p>
            <a:pPr algn="r"/>
            <a:fld id="{F7886C9C-DC18-4195-8FD5-A50AA931D419}" type="slidenum">
              <a:rPr lang="en-US" smtClean="0"/>
              <a:pPr algn="r"/>
              <a:t>‹#›</a:t>
            </a:fld>
            <a:endParaRPr lang="en-US" dirty="0"/>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dirty="0"/>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x-none"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7F8F9461-E3EB-40CD-B93F-E5CBBBD8E0BA}" type="datetimeFigureOut">
              <a:rPr lang="en-US" smtClean="0"/>
              <a:pPr/>
              <a:t>11/13/16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A7543-9AAE-4E9F-B28C-4FCCFD07D4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x-none"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10"/>
          </p:nvPr>
        </p:nvSpPr>
        <p:spPr/>
        <p:txBody>
          <a:bodyPr/>
          <a:lstStyle/>
          <a:p>
            <a:fld id="{60578FA3-38AD-400D-A4D2-18E8EF129E5F}" type="datetime1">
              <a:rPr lang="en-US" smtClean="0"/>
              <a:pPr/>
              <a:t>11/13/16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F7886C9C-DC18-4195-8FD5-A50AA931D41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pPr/>
              <a:t>11/13/16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a:t>
            </a:fld>
            <a:endParaRPr lang="en-US"/>
          </a:p>
        </p:txBody>
      </p:sp>
      <p:sp>
        <p:nvSpPr>
          <p:cNvPr id="7" name="Title 6"/>
          <p:cNvSpPr>
            <a:spLocks noGrp="1"/>
          </p:cNvSpPr>
          <p:nvPr>
            <p:ph type="title"/>
          </p:nvPr>
        </p:nvSpPr>
        <p:spPr/>
        <p:txBody>
          <a:bodyPr/>
          <a:lstStyle/>
          <a:p>
            <a:r>
              <a:rPr lang="x-none"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74A8BBF0-342D-409A-9C0A-B1B451E92883}" type="datetime1">
              <a:rPr lang="en-US" smtClean="0"/>
              <a:pPr/>
              <a:t>11/13/16</a:t>
            </a:fld>
            <a:endParaRPr lang="en-US" dirty="0"/>
          </a:p>
        </p:txBody>
      </p:sp>
      <p:sp>
        <p:nvSpPr>
          <p:cNvPr id="10" name="Slide Number Placeholder 9"/>
          <p:cNvSpPr>
            <a:spLocks noGrp="1"/>
          </p:cNvSpPr>
          <p:nvPr>
            <p:ph type="sldNum" sz="quarter" idx="11"/>
          </p:nvPr>
        </p:nvSpPr>
        <p:spPr/>
        <p:txBody>
          <a:bodyPr/>
          <a:lstStyle>
            <a:lvl1pPr>
              <a:defRPr>
                <a:solidFill>
                  <a:schemeClr val="bg2"/>
                </a:solidFill>
              </a:defRPr>
            </a:lvl1pPr>
          </a:lstStyle>
          <a:p>
            <a:pPr algn="r"/>
            <a:fld id="{F7886C9C-DC18-4195-8FD5-A50AA931D419}" type="slidenum">
              <a:rPr lang="en-US" smtClean="0"/>
              <a:pPr algn="r"/>
              <a:t>‹#›</a:t>
            </a:fld>
            <a:endParaRPr lang="en-US" dirty="0"/>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dirty="0"/>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x-none"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Date Placeholder 4"/>
          <p:cNvSpPr>
            <a:spLocks noGrp="1"/>
          </p:cNvSpPr>
          <p:nvPr>
            <p:ph type="dt" sz="half" idx="10"/>
          </p:nvPr>
        </p:nvSpPr>
        <p:spPr/>
        <p:txBody>
          <a:bodyPr/>
          <a:lstStyle/>
          <a:p>
            <a:fld id="{345DA190-4BDC-4D39-B5BB-A14B3E8B1B3D}" type="datetime1">
              <a:rPr lang="en-US" smtClean="0"/>
              <a:pPr/>
              <a:t>11/13/16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
        <p:nvSpPr>
          <p:cNvPr id="8" name="Title 7"/>
          <p:cNvSpPr>
            <a:spLocks noGrp="1"/>
          </p:cNvSpPr>
          <p:nvPr>
            <p:ph type="title"/>
          </p:nvPr>
        </p:nvSpPr>
        <p:spPr/>
        <p:txBody>
          <a:bodyPr/>
          <a:lstStyle/>
          <a:p>
            <a:r>
              <a:rPr lang="x-none"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7" name="Date Placeholder 6"/>
          <p:cNvSpPr>
            <a:spLocks noGrp="1"/>
          </p:cNvSpPr>
          <p:nvPr>
            <p:ph type="dt" sz="half" idx="10"/>
          </p:nvPr>
        </p:nvSpPr>
        <p:spPr/>
        <p:txBody>
          <a:bodyPr/>
          <a:lstStyle/>
          <a:p>
            <a:fld id="{581D52F2-9B11-4FC0-9217-7D20B3AC9849}" type="datetime1">
              <a:rPr lang="en-US" smtClean="0"/>
              <a:pPr/>
              <a:t>11/13/16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86C9C-DC18-4195-8FD5-A50AA931D419}" type="slidenum">
              <a:rPr lang="en-US" smtClean="0"/>
              <a:pPr/>
              <a:t>‹#›</a:t>
            </a:fld>
            <a:endParaRPr lang="en-US"/>
          </a:p>
        </p:txBody>
      </p:sp>
      <p:sp>
        <p:nvSpPr>
          <p:cNvPr id="10" name="Title 9"/>
          <p:cNvSpPr>
            <a:spLocks noGrp="1"/>
          </p:cNvSpPr>
          <p:nvPr>
            <p:ph type="title"/>
          </p:nvPr>
        </p:nvSpPr>
        <p:spPr/>
        <p:txBody>
          <a:bodyPr/>
          <a:lstStyle/>
          <a:p>
            <a:r>
              <a:rPr lang="x-none"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F13737-8506-438E-ABC0-0BE7E06DCCA6}" type="datetime1">
              <a:rPr lang="en-US" smtClean="0"/>
              <a:pPr/>
              <a:t>11/13/16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86C9C-DC18-4195-8FD5-A50AA931D419}" type="slidenum">
              <a:rPr lang="en-US" smtClean="0"/>
              <a:pPr/>
              <a:t>‹#›</a:t>
            </a:fld>
            <a:endParaRPr lang="en-US"/>
          </a:p>
        </p:txBody>
      </p:sp>
      <p:sp>
        <p:nvSpPr>
          <p:cNvPr id="6" name="Title 5"/>
          <p:cNvSpPr>
            <a:spLocks noGrp="1"/>
          </p:cNvSpPr>
          <p:nvPr>
            <p:ph type="title"/>
          </p:nvPr>
        </p:nvSpPr>
        <p:spPr/>
        <p:txBody>
          <a:bodyPr/>
          <a:lstStyle/>
          <a:p>
            <a:r>
              <a:rPr lang="x-none"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941D58AA-1C84-40C9-BFEE-631CCB17636C}" type="datetime1">
              <a:rPr lang="en-US" smtClean="0"/>
              <a:pPr/>
              <a:t>11/13/16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936542C1-4E96-413B-B72E-6C4B39D85C9D}" type="datetime1">
              <a:rPr lang="en-US" smtClean="0"/>
              <a:pPr/>
              <a:t>11/13/16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F7886C9C-DC18-4195-8FD5-A50AA931D419}" type="slidenum">
              <a:rPr lang="en-US" smtClean="0"/>
              <a:pPr/>
              <a:t>‹#›</a:t>
            </a:fld>
            <a:endParaRPr lang="en-US" dirty="0"/>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x-none"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F0542AA2-D442-471A-9D69-80392E1E581D}" type="datetime1">
              <a:rPr lang="en-US" smtClean="0"/>
              <a:pPr/>
              <a:t>11/13/16</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x-none"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x-none"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EC43563C-D9B3-4432-B336-144C997D6215}" type="datetime1">
              <a:rPr lang="en-US" smtClean="0"/>
              <a:pPr/>
              <a:t>11/13/16</a:t>
            </a:fld>
            <a:endParaRPr lang="en-US" dirty="0"/>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dirty="0"/>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algn="r"/>
            <a:fld id="{F7886C9C-DC18-4195-8FD5-A50AA931D419}" type="slidenum">
              <a:rPr lang="en-US" smtClean="0"/>
              <a:pPr algn="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1.bin"/><Relationship Id="rId4"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010400" y="4595575"/>
            <a:ext cx="1981200" cy="2110024"/>
          </a:xfrm>
        </p:spPr>
        <p:txBody>
          <a:bodyPr>
            <a:normAutofit lnSpcReduction="10000"/>
          </a:bodyPr>
          <a:lstStyle/>
          <a:p>
            <a:r>
              <a:rPr lang="en-US" dirty="0" err="1" smtClean="0"/>
              <a:t>Mounika</a:t>
            </a:r>
            <a:r>
              <a:rPr lang="en-US" dirty="0" smtClean="0"/>
              <a:t> </a:t>
            </a:r>
            <a:r>
              <a:rPr lang="en-US" dirty="0" smtClean="0"/>
              <a:t>Bodapati</a:t>
            </a:r>
          </a:p>
          <a:p>
            <a:endParaRPr lang="en-US" sz="200" dirty="0" smtClean="0"/>
          </a:p>
          <a:p>
            <a:r>
              <a:rPr lang="en-US" dirty="0"/>
              <a:t>Alan </a:t>
            </a:r>
            <a:r>
              <a:rPr lang="en-US" dirty="0" smtClean="0"/>
              <a:t>Cha</a:t>
            </a:r>
          </a:p>
          <a:p>
            <a:endParaRPr lang="en-US" sz="200" dirty="0" smtClean="0"/>
          </a:p>
          <a:p>
            <a:r>
              <a:rPr lang="en-US" dirty="0" smtClean="0"/>
              <a:t>Derek </a:t>
            </a:r>
            <a:r>
              <a:rPr lang="en-US" dirty="0" err="1" smtClean="0"/>
              <a:t>Chok</a:t>
            </a:r>
            <a:endParaRPr lang="en-US" dirty="0" smtClean="0"/>
          </a:p>
          <a:p>
            <a:endParaRPr lang="en-US" sz="200" dirty="0" smtClean="0"/>
          </a:p>
          <a:p>
            <a:r>
              <a:rPr lang="en-US" dirty="0" smtClean="0"/>
              <a:t>Alexander </a:t>
            </a:r>
            <a:r>
              <a:rPr lang="en-US" dirty="0" smtClean="0"/>
              <a:t>Regent</a:t>
            </a:r>
            <a:endParaRPr lang="en-US" dirty="0"/>
          </a:p>
        </p:txBody>
      </p:sp>
      <p:sp>
        <p:nvSpPr>
          <p:cNvPr id="3" name="Title 2"/>
          <p:cNvSpPr>
            <a:spLocks noGrp="1"/>
          </p:cNvSpPr>
          <p:nvPr>
            <p:ph type="title"/>
          </p:nvPr>
        </p:nvSpPr>
        <p:spPr>
          <a:xfrm>
            <a:off x="833004" y="163644"/>
            <a:ext cx="5347854" cy="1828800"/>
          </a:xfrm>
        </p:spPr>
        <p:txBody>
          <a:bodyPr/>
          <a:lstStyle/>
          <a:p>
            <a:pPr algn="ctr"/>
            <a:r>
              <a:rPr lang="en-US" sz="6000" b="1" dirty="0" smtClean="0"/>
              <a:t>SOLIDARITY</a:t>
            </a:r>
            <a:endParaRPr lang="en-US"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454" y="1078044"/>
            <a:ext cx="5766955" cy="5766955"/>
          </a:xfrm>
          <a:prstGeom prst="rect">
            <a:avLst/>
          </a:prstGeom>
        </p:spPr>
      </p:pic>
    </p:spTree>
    <p:extLst>
      <p:ext uri="{BB962C8B-B14F-4D97-AF65-F5344CB8AC3E}">
        <p14:creationId xmlns:p14="http://schemas.microsoft.com/office/powerpoint/2010/main" val="3347221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smtClean="0"/>
              <a:t>An </a:t>
            </a:r>
            <a:r>
              <a:rPr lang="en-US" sz="3200" dirty="0" smtClean="0"/>
              <a:t>app and an API that</a:t>
            </a:r>
            <a:r>
              <a:rPr lang="is-IS" sz="3200" dirty="0" smtClean="0"/>
              <a:t>…</a:t>
            </a:r>
            <a:endParaRPr lang="en-US" sz="3200" dirty="0" smtClean="0"/>
          </a:p>
          <a:p>
            <a:pPr lvl="1"/>
            <a:r>
              <a:rPr lang="en-US" sz="2800" dirty="0" smtClean="0"/>
              <a:t>Creates safe spaces for you and your friends</a:t>
            </a:r>
            <a:endParaRPr lang="en-US" sz="2800" dirty="0" smtClean="0"/>
          </a:p>
          <a:p>
            <a:pPr lvl="1"/>
            <a:r>
              <a:rPr lang="en-US" sz="2800" dirty="0" smtClean="0"/>
              <a:t>Requests assistance from nearby allies</a:t>
            </a:r>
          </a:p>
          <a:p>
            <a:pPr lvl="1"/>
            <a:r>
              <a:rPr lang="en-US" sz="2800" dirty="0" smtClean="0"/>
              <a:t>Makes the world inclusive for everyone</a:t>
            </a:r>
          </a:p>
          <a:p>
            <a:pPr lvl="1"/>
            <a:endParaRPr lang="en-US" sz="3200" dirty="0"/>
          </a:p>
        </p:txBody>
      </p:sp>
      <p:sp>
        <p:nvSpPr>
          <p:cNvPr id="3" name="Title 2"/>
          <p:cNvSpPr>
            <a:spLocks noGrp="1"/>
          </p:cNvSpPr>
          <p:nvPr>
            <p:ph type="title"/>
          </p:nvPr>
        </p:nvSpPr>
        <p:spPr/>
        <p:txBody>
          <a:bodyPr/>
          <a:lstStyle/>
          <a:p>
            <a:r>
              <a:rPr lang="en-US" sz="4000" dirty="0" smtClean="0"/>
              <a:t>What is it?</a:t>
            </a:r>
            <a:endParaRPr lang="en-US" sz="4000" dirty="0"/>
          </a:p>
        </p:txBody>
      </p:sp>
      <p:pic>
        <p:nvPicPr>
          <p:cNvPr id="5" name="Picture 4" descr="Android 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3132" y="4524799"/>
            <a:ext cx="2790868" cy="209315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711" y="154085"/>
            <a:ext cx="1323411" cy="1323411"/>
          </a:xfrm>
          <a:prstGeom prst="rect">
            <a:avLst/>
          </a:prstGeom>
        </p:spPr>
      </p:pic>
    </p:spTree>
    <p:extLst>
      <p:ext uri="{BB962C8B-B14F-4D97-AF65-F5344CB8AC3E}">
        <p14:creationId xmlns:p14="http://schemas.microsoft.com/office/powerpoint/2010/main" val="18769317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t>But </a:t>
            </a:r>
            <a:r>
              <a:rPr lang="en-US" sz="4000" dirty="0" smtClean="0"/>
              <a:t>WHY?</a:t>
            </a:r>
            <a:endParaRPr lang="en-US" sz="4000" dirty="0"/>
          </a:p>
        </p:txBody>
      </p:sp>
      <p:pic>
        <p:nvPicPr>
          <p:cNvPr id="7" name="Picture 6" descr="Screen Shot 2016-11-12 at 21.51.3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86" y="1595754"/>
            <a:ext cx="9000001" cy="1725390"/>
          </a:xfrm>
          <a:prstGeom prst="rect">
            <a:avLst/>
          </a:prstGeom>
        </p:spPr>
      </p:pic>
      <p:pic>
        <p:nvPicPr>
          <p:cNvPr id="6" name="Picture 5" descr="Screen Shot 2016-11-12 at 21.49.4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6424" y="2890325"/>
            <a:ext cx="3887576" cy="3462995"/>
          </a:xfrm>
          <a:prstGeom prst="rect">
            <a:avLst/>
          </a:prstGeom>
        </p:spPr>
      </p:pic>
      <p:pic>
        <p:nvPicPr>
          <p:cNvPr id="9" name="Picture 8" descr="Screen Shot 2016-11-12 at 23.55.16 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396064"/>
            <a:ext cx="9097687" cy="1461936"/>
          </a:xfrm>
          <a:prstGeom prst="rect">
            <a:avLst/>
          </a:prstGeom>
        </p:spPr>
      </p:pic>
      <p:pic>
        <p:nvPicPr>
          <p:cNvPr id="10" name="Picture 9" descr="Screen Shot 2016-11-12 at 23.58.1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890324"/>
            <a:ext cx="5256424" cy="250573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711" y="154085"/>
            <a:ext cx="1323411" cy="1323411"/>
          </a:xfrm>
          <a:prstGeom prst="rect">
            <a:avLst/>
          </a:prstGeom>
        </p:spPr>
      </p:pic>
    </p:spTree>
    <p:extLst>
      <p:ext uri="{BB962C8B-B14F-4D97-AF65-F5344CB8AC3E}">
        <p14:creationId xmlns:p14="http://schemas.microsoft.com/office/powerpoint/2010/main" val="1007787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800" dirty="0" smtClean="0"/>
              <a:t>Sign in through Facebook</a:t>
            </a:r>
          </a:p>
          <a:p>
            <a:pPr lvl="1"/>
            <a:r>
              <a:rPr lang="en-US" sz="2600" dirty="0" smtClean="0"/>
              <a:t>Ensures a more legitimate user base</a:t>
            </a:r>
            <a:endParaRPr lang="en-US" sz="2600" dirty="0" smtClean="0"/>
          </a:p>
          <a:p>
            <a:r>
              <a:rPr lang="en-US" sz="2800" dirty="0" smtClean="0"/>
              <a:t>Create and join groups</a:t>
            </a:r>
          </a:p>
          <a:p>
            <a:pPr lvl="1"/>
            <a:r>
              <a:rPr lang="en-US" sz="2600" dirty="0" smtClean="0"/>
              <a:t>Groups have special properties</a:t>
            </a:r>
          </a:p>
          <a:p>
            <a:pPr lvl="2"/>
            <a:r>
              <a:rPr lang="en-US" sz="2400" dirty="0" smtClean="0"/>
              <a:t>You must be invited to join a group</a:t>
            </a:r>
            <a:endParaRPr lang="en-US" sz="2400" dirty="0" smtClean="0"/>
          </a:p>
          <a:p>
            <a:pPr lvl="2"/>
            <a:r>
              <a:rPr lang="en-US" sz="2400" dirty="0" smtClean="0"/>
              <a:t>You cannot searc</a:t>
            </a:r>
            <a:r>
              <a:rPr lang="en-US" sz="2400" dirty="0" smtClean="0"/>
              <a:t>h for groups</a:t>
            </a:r>
            <a:endParaRPr lang="en-US" sz="2400" dirty="0" smtClean="0"/>
          </a:p>
          <a:p>
            <a:r>
              <a:rPr lang="en-US" sz="2800" dirty="0" smtClean="0"/>
              <a:t>Send panic signals</a:t>
            </a:r>
          </a:p>
          <a:p>
            <a:pPr lvl="1"/>
            <a:r>
              <a:rPr lang="en-US" sz="2600" dirty="0" smtClean="0"/>
              <a:t>Notify all allies within a certain range</a:t>
            </a:r>
          </a:p>
          <a:p>
            <a:pPr lvl="1"/>
            <a:r>
              <a:rPr lang="en-US" sz="2600" dirty="0" smtClean="0"/>
              <a:t>Utilizes Bing Maps Locations API and Google Maps Geolocation API</a:t>
            </a:r>
            <a:endParaRPr lang="en-US" sz="2600" dirty="0" smtClean="0"/>
          </a:p>
          <a:p>
            <a:pPr lvl="1"/>
            <a:endParaRPr lang="en-US" sz="2400" dirty="0" smtClean="0"/>
          </a:p>
          <a:p>
            <a:pPr lvl="1"/>
            <a:endParaRPr lang="en-US" sz="2400" dirty="0" smtClean="0"/>
          </a:p>
          <a:p>
            <a:endParaRPr lang="en-US" sz="2800" dirty="0" smtClean="0"/>
          </a:p>
          <a:p>
            <a:endParaRPr lang="en-US" sz="2800" dirty="0"/>
          </a:p>
          <a:p>
            <a:endParaRPr lang="en-US" sz="2800" dirty="0" smtClean="0"/>
          </a:p>
          <a:p>
            <a:pPr lvl="1"/>
            <a:endParaRPr lang="en-US" sz="2400" dirty="0"/>
          </a:p>
          <a:p>
            <a:endParaRPr lang="en-US" sz="2800" dirty="0" smtClean="0"/>
          </a:p>
          <a:p>
            <a:endParaRPr lang="en-US" sz="2800" dirty="0"/>
          </a:p>
          <a:p>
            <a:endParaRPr lang="en-US" sz="2800" dirty="0"/>
          </a:p>
        </p:txBody>
      </p:sp>
      <p:sp>
        <p:nvSpPr>
          <p:cNvPr id="3" name="Title 2"/>
          <p:cNvSpPr>
            <a:spLocks noGrp="1"/>
          </p:cNvSpPr>
          <p:nvPr>
            <p:ph type="title"/>
          </p:nvPr>
        </p:nvSpPr>
        <p:spPr/>
        <p:txBody>
          <a:bodyPr/>
          <a:lstStyle/>
          <a:p>
            <a:r>
              <a:rPr lang="en-US" sz="4000" dirty="0" smtClean="0"/>
              <a:t>Current Functions</a:t>
            </a:r>
            <a:endParaRPr lang="en-US" sz="4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711" y="154085"/>
            <a:ext cx="1323411" cy="1323411"/>
          </a:xfrm>
          <a:prstGeom prst="rect">
            <a:avLst/>
          </a:prstGeom>
        </p:spPr>
      </p:pic>
    </p:spTree>
    <p:extLst>
      <p:ext uri="{BB962C8B-B14F-4D97-AF65-F5344CB8AC3E}">
        <p14:creationId xmlns:p14="http://schemas.microsoft.com/office/powerpoint/2010/main" val="2361601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400" dirty="0" smtClean="0"/>
              <a:t>Created </a:t>
            </a:r>
            <a:r>
              <a:rPr lang="en-US" sz="2400" dirty="0"/>
              <a:t>an API </a:t>
            </a:r>
            <a:r>
              <a:rPr lang="en-US" sz="2400" dirty="0" smtClean="0"/>
              <a:t>using AWS</a:t>
            </a:r>
            <a:endParaRPr lang="en-US" sz="2400" dirty="0"/>
          </a:p>
          <a:p>
            <a:pPr lvl="1"/>
            <a:r>
              <a:rPr lang="en-US" sz="2400" dirty="0" smtClean="0"/>
              <a:t>Create</a:t>
            </a:r>
          </a:p>
          <a:p>
            <a:pPr lvl="2"/>
            <a:r>
              <a:rPr lang="en-US" sz="2200" dirty="0" smtClean="0"/>
              <a:t>POST, provide a password to create a new group</a:t>
            </a:r>
            <a:endParaRPr lang="en-US" sz="2200" dirty="0"/>
          </a:p>
          <a:p>
            <a:pPr lvl="1"/>
            <a:r>
              <a:rPr lang="en-US" sz="2400" dirty="0" smtClean="0"/>
              <a:t>Join</a:t>
            </a:r>
          </a:p>
          <a:p>
            <a:pPr lvl="2"/>
            <a:r>
              <a:rPr lang="en-US" sz="2200" dirty="0" smtClean="0"/>
              <a:t>POST, provide a group ID and a password to join a group</a:t>
            </a:r>
            <a:endParaRPr lang="en-US" sz="2200" dirty="0" smtClean="0"/>
          </a:p>
          <a:p>
            <a:pPr lvl="1"/>
            <a:r>
              <a:rPr lang="en-US" sz="2400" dirty="0"/>
              <a:t>Update</a:t>
            </a:r>
          </a:p>
          <a:p>
            <a:pPr lvl="2"/>
            <a:r>
              <a:rPr lang="en-US" sz="2200" dirty="0"/>
              <a:t>POST, provide your location information to update </a:t>
            </a:r>
            <a:r>
              <a:rPr lang="en-US" sz="2200" dirty="0" smtClean="0"/>
              <a:t>it</a:t>
            </a:r>
            <a:endParaRPr lang="en-US" sz="2200" dirty="0"/>
          </a:p>
          <a:p>
            <a:pPr lvl="1"/>
            <a:r>
              <a:rPr lang="en-US" sz="2400" dirty="0" smtClean="0"/>
              <a:t>Panic</a:t>
            </a:r>
          </a:p>
          <a:p>
            <a:pPr lvl="2"/>
            <a:r>
              <a:rPr lang="en-US" sz="2200" dirty="0" smtClean="0"/>
              <a:t>POST, provide your location information to notify all allies with a predefined range</a:t>
            </a:r>
          </a:p>
          <a:p>
            <a:pPr lvl="1"/>
            <a:r>
              <a:rPr lang="en-US" sz="2200" dirty="0" err="1" smtClean="0"/>
              <a:t>Retrievemessages</a:t>
            </a:r>
            <a:endParaRPr lang="en-US" sz="2200" dirty="0" smtClean="0"/>
          </a:p>
          <a:p>
            <a:pPr lvl="2"/>
            <a:r>
              <a:rPr lang="en-US" sz="2200" dirty="0" smtClean="0"/>
              <a:t>GET, retrieve panic notifications</a:t>
            </a:r>
            <a:endParaRPr lang="en-US" sz="2200" dirty="0" smtClean="0"/>
          </a:p>
          <a:p>
            <a:endParaRPr lang="en-US" sz="2400" dirty="0"/>
          </a:p>
        </p:txBody>
      </p:sp>
      <p:sp>
        <p:nvSpPr>
          <p:cNvPr id="3" name="Title 2"/>
          <p:cNvSpPr>
            <a:spLocks noGrp="1"/>
          </p:cNvSpPr>
          <p:nvPr>
            <p:ph type="title"/>
          </p:nvPr>
        </p:nvSpPr>
        <p:spPr/>
        <p:txBody>
          <a:bodyPr/>
          <a:lstStyle/>
          <a:p>
            <a:r>
              <a:rPr lang="en-US" sz="4000" dirty="0" smtClean="0"/>
              <a:t>How Does it Work?</a:t>
            </a:r>
            <a:endParaRPr lang="en-US" sz="4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711" y="154085"/>
            <a:ext cx="1323411" cy="1323411"/>
          </a:xfrm>
          <a:prstGeom prst="rect">
            <a:avLst/>
          </a:prstGeom>
        </p:spPr>
      </p:pic>
    </p:spTree>
    <p:extLst>
      <p:ext uri="{BB962C8B-B14F-4D97-AF65-F5344CB8AC3E}">
        <p14:creationId xmlns:p14="http://schemas.microsoft.com/office/powerpoint/2010/main" val="595910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smtClean="0"/>
              <a:t>Show </a:t>
            </a:r>
            <a:r>
              <a:rPr lang="en-US" sz="2800" dirty="0" smtClean="0"/>
              <a:t>the number of people </a:t>
            </a:r>
            <a:r>
              <a:rPr lang="en-US" sz="2800" dirty="0" smtClean="0"/>
              <a:t>who are responding </a:t>
            </a:r>
            <a:r>
              <a:rPr lang="en-US" sz="2800" dirty="0" smtClean="0"/>
              <a:t>to a panic </a:t>
            </a:r>
            <a:r>
              <a:rPr lang="en-US" sz="2800" dirty="0" smtClean="0"/>
              <a:t>call</a:t>
            </a:r>
          </a:p>
          <a:p>
            <a:r>
              <a:rPr lang="en-US" sz="2800" dirty="0" smtClean="0"/>
              <a:t>Provide directions for responders</a:t>
            </a:r>
            <a:endParaRPr lang="en-US" sz="2800" dirty="0"/>
          </a:p>
          <a:p>
            <a:r>
              <a:rPr lang="en-US" sz="2800" dirty="0" smtClean="0"/>
              <a:t>Implement internal group chatrooms </a:t>
            </a:r>
          </a:p>
          <a:p>
            <a:r>
              <a:rPr lang="en-US" sz="2800" dirty="0" smtClean="0"/>
              <a:t>In an emergency, record on all cameras and microphones</a:t>
            </a:r>
          </a:p>
          <a:p>
            <a:pPr lvl="1"/>
            <a:r>
              <a:rPr lang="en-US" sz="2400" dirty="0"/>
              <a:t>L</a:t>
            </a:r>
            <a:r>
              <a:rPr lang="en-US" sz="2400" dirty="0" smtClean="0"/>
              <a:t>ivestreamed over chatrooms in order to inform other members on the current state of the confrontation</a:t>
            </a:r>
            <a:endParaRPr lang="en-US" sz="2400" dirty="0" smtClean="0"/>
          </a:p>
          <a:p>
            <a:endParaRPr lang="en-US" sz="2800" dirty="0"/>
          </a:p>
        </p:txBody>
      </p:sp>
      <p:sp>
        <p:nvSpPr>
          <p:cNvPr id="3" name="Title 2"/>
          <p:cNvSpPr>
            <a:spLocks noGrp="1"/>
          </p:cNvSpPr>
          <p:nvPr>
            <p:ph type="title"/>
          </p:nvPr>
        </p:nvSpPr>
        <p:spPr/>
        <p:txBody>
          <a:bodyPr/>
          <a:lstStyle/>
          <a:p>
            <a:r>
              <a:rPr lang="en-US" sz="4800" dirty="0" smtClean="0"/>
              <a:t>FUTURE </a:t>
            </a:r>
            <a:r>
              <a:rPr lang="en-US" sz="4800" dirty="0" smtClean="0"/>
              <a:t>Plans</a:t>
            </a:r>
            <a:endParaRPr lang="en-US" sz="4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711" y="154085"/>
            <a:ext cx="1323411" cy="1323411"/>
          </a:xfrm>
          <a:prstGeom prst="rect">
            <a:avLst/>
          </a:prstGeom>
        </p:spPr>
      </p:pic>
    </p:spTree>
    <p:extLst>
      <p:ext uri="{BB962C8B-B14F-4D97-AF65-F5344CB8AC3E}">
        <p14:creationId xmlns:p14="http://schemas.microsoft.com/office/powerpoint/2010/main" val="1260990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15079475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4"/>
          <a:srcRect t="10591" b="10591"/>
          <a:stretch>
            <a:fillRect/>
          </a:stretch>
        </p:blipFill>
        <p:spPr/>
      </p:pic>
      <p:sp>
        <p:nvSpPr>
          <p:cNvPr id="3" name="Title 2"/>
          <p:cNvSpPr>
            <a:spLocks noGrp="1"/>
          </p:cNvSpPr>
          <p:nvPr>
            <p:ph type="title"/>
          </p:nvPr>
        </p:nvSpPr>
        <p:spPr/>
        <p:txBody>
          <a:bodyPr/>
          <a:lstStyle/>
          <a:p>
            <a:r>
              <a:rPr lang="en-US" dirty="0" smtClean="0"/>
              <a:t>Why is this useful?</a:t>
            </a:r>
            <a:endParaRPr lang="en-US" dirty="0"/>
          </a:p>
        </p:txBody>
      </p:sp>
    </p:spTree>
    <p:extLst>
      <p:ext uri="{BB962C8B-B14F-4D97-AF65-F5344CB8AC3E}">
        <p14:creationId xmlns:p14="http://schemas.microsoft.com/office/powerpoint/2010/main" val="91323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subTnLst>
                                    <p:audio>
                                      <p:cMediaNode>
                                        <p:cTn display="0" masterRel="sameClick">
                                          <p:stCondLst>
                                            <p:cond evt="begin" delay="0">
                                              <p:tn val="5"/>
                                            </p:cond>
                                          </p:stCondLst>
                                          <p:endCondLst>
                                            <p:cond evt="onStopAudio" delay="0">
                                              <p:tgtEl>
                                                <p:sldTgt/>
                                              </p:tgtEl>
                                            </p:cond>
                                          </p:endCondLst>
                                        </p:cTn>
                                        <p:tgtEl>
                                          <p:sndTgt r:embed="rId3" name="Karate"/>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Grid">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Grid.thmx</Template>
  <TotalTime>346</TotalTime>
  <Words>669</Words>
  <Application>Microsoft Macintosh PowerPoint</Application>
  <PresentationFormat>On-screen Show (4:3)</PresentationFormat>
  <Paragraphs>78</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Franklin Gothic Medium</vt:lpstr>
      <vt:lpstr>Wingdings</vt:lpstr>
      <vt:lpstr>Wingdings 2</vt:lpstr>
      <vt:lpstr>Arial</vt:lpstr>
      <vt:lpstr>Grid</vt:lpstr>
      <vt:lpstr>SOLIDARITY</vt:lpstr>
      <vt:lpstr>What is it?</vt:lpstr>
      <vt:lpstr>But WHY?</vt:lpstr>
      <vt:lpstr>Current Functions</vt:lpstr>
      <vt:lpstr>How Does it Work?</vt:lpstr>
      <vt:lpstr>FUTURE Plans</vt:lpstr>
      <vt:lpstr>PowerPoint Presentation</vt:lpstr>
      <vt:lpstr>Why is this useful?</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SOLIDARITY</dc:title>
  <dc:creator>Alex</dc:creator>
  <cp:lastModifiedBy>Lakshmi Bodapati</cp:lastModifiedBy>
  <cp:revision>23</cp:revision>
  <dcterms:created xsi:type="dcterms:W3CDTF">2016-11-13T02:16:08Z</dcterms:created>
  <dcterms:modified xsi:type="dcterms:W3CDTF">2016-11-13T12:28:37Z</dcterms:modified>
</cp:coreProperties>
</file>