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6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6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51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53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0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63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0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0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16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0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33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60DB7-6E48-4466-B7A9-24611520A472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D7CD6-334A-41AE-9AE2-B93EEDD81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06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Page-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roup457"/>
          <p:cNvGrpSpPr/>
          <p:nvPr/>
        </p:nvGrpSpPr>
        <p:grpSpPr>
          <a:xfrm>
            <a:off x="388620" y="1076824"/>
            <a:ext cx="8538210" cy="3460886"/>
            <a:chOff x="908800" y="1076824"/>
            <a:chExt cx="7326400" cy="3538512"/>
          </a:xfrm>
        </p:grpSpPr>
        <p:sp>
          <p:nvSpPr>
            <p:cNvPr id="102" name="任意形状 101"/>
            <p:cNvSpPr/>
            <p:nvPr/>
          </p:nvSpPr>
          <p:spPr>
            <a:xfrm>
              <a:off x="1057000" y="1140711"/>
              <a:ext cx="494000" cy="586625"/>
            </a:xfrm>
            <a:custGeom>
              <a:avLst/>
              <a:gdLst/>
              <a:ahLst/>
              <a:cxnLst/>
              <a:rect l="0" t="0" r="0" b="0"/>
              <a:pathLst>
                <a:path w="494000" h="586625">
                  <a:moveTo>
                    <a:pt x="100957" y="586625"/>
                  </a:moveTo>
                  <a:cubicBezTo>
                    <a:pt x="51526" y="578463"/>
                    <a:pt x="31911" y="560698"/>
                    <a:pt x="16764" y="534390"/>
                  </a:cubicBezTo>
                  <a:cubicBezTo>
                    <a:pt x="-16559" y="476515"/>
                    <a:pt x="9356" y="382494"/>
                    <a:pt x="13632" y="368994"/>
                  </a:cubicBezTo>
                  <a:cubicBezTo>
                    <a:pt x="35223" y="300836"/>
                    <a:pt x="81023" y="280223"/>
                    <a:pt x="109786" y="274092"/>
                  </a:cubicBezTo>
                  <a:cubicBezTo>
                    <a:pt x="143154" y="309285"/>
                    <a:pt x="192254" y="331522"/>
                    <a:pt x="247000" y="331522"/>
                  </a:cubicBezTo>
                  <a:cubicBezTo>
                    <a:pt x="301746" y="331522"/>
                    <a:pt x="350846" y="309285"/>
                    <a:pt x="384214" y="274092"/>
                  </a:cubicBezTo>
                  <a:cubicBezTo>
                    <a:pt x="412977" y="280223"/>
                    <a:pt x="458776" y="300836"/>
                    <a:pt x="480368" y="368994"/>
                  </a:cubicBezTo>
                  <a:cubicBezTo>
                    <a:pt x="484644" y="382495"/>
                    <a:pt x="510559" y="476514"/>
                    <a:pt x="477236" y="534390"/>
                  </a:cubicBezTo>
                  <a:cubicBezTo>
                    <a:pt x="462089" y="560698"/>
                    <a:pt x="442474" y="578464"/>
                    <a:pt x="393043" y="586625"/>
                  </a:cubicBezTo>
                  <a:lnTo>
                    <a:pt x="100957" y="586625"/>
                  </a:lnTo>
                  <a:close/>
                  <a:moveTo>
                    <a:pt x="247000" y="272270"/>
                  </a:moveTo>
                  <a:cubicBezTo>
                    <a:pt x="320445" y="272270"/>
                    <a:pt x="379984" y="211321"/>
                    <a:pt x="379984" y="136135"/>
                  </a:cubicBezTo>
                  <a:cubicBezTo>
                    <a:pt x="379984" y="60950"/>
                    <a:pt x="320445" y="0"/>
                    <a:pt x="247000" y="0"/>
                  </a:cubicBezTo>
                  <a:cubicBezTo>
                    <a:pt x="173555" y="0"/>
                    <a:pt x="114016" y="60950"/>
                    <a:pt x="114016" y="136135"/>
                  </a:cubicBezTo>
                  <a:cubicBezTo>
                    <a:pt x="114016" y="211321"/>
                    <a:pt x="173555" y="272270"/>
                    <a:pt x="247000" y="272270"/>
                  </a:cubicBezTo>
                  <a:close/>
                </a:path>
              </a:pathLst>
            </a:custGeom>
            <a:solidFill>
              <a:srgbClr val="3498DB"/>
            </a:solidFill>
            <a:ln w="3333" cap="flat">
              <a:solidFill>
                <a:srgbClr val="3498DB"/>
              </a:solidFill>
              <a:bevel/>
            </a:ln>
          </p:spPr>
        </p:sp>
        <p:grpSp>
          <p:nvGrpSpPr>
            <p:cNvPr id="124" name="Wireless Router"/>
            <p:cNvGrpSpPr/>
            <p:nvPr/>
          </p:nvGrpSpPr>
          <p:grpSpPr>
            <a:xfrm>
              <a:off x="1946200" y="1076824"/>
              <a:ext cx="866499" cy="714412"/>
              <a:chOff x="1946200" y="1076824"/>
              <a:chExt cx="866499" cy="714412"/>
            </a:xfrm>
          </p:grpSpPr>
          <p:sp>
            <p:nvSpPr>
              <p:cNvPr id="125" name="任意形状 124"/>
              <p:cNvSpPr/>
              <p:nvPr/>
            </p:nvSpPr>
            <p:spPr>
              <a:xfrm>
                <a:off x="1946409" y="1533375"/>
                <a:ext cx="164703" cy="242512"/>
              </a:xfrm>
              <a:custGeom>
                <a:avLst/>
                <a:gdLst/>
                <a:ahLst/>
                <a:cxnLst/>
                <a:rect l="0" t="0" r="0" b="0"/>
                <a:pathLst>
                  <a:path w="164703" h="242512">
                    <a:moveTo>
                      <a:pt x="0" y="448"/>
                    </a:moveTo>
                    <a:lnTo>
                      <a:pt x="0" y="63371"/>
                    </a:lnTo>
                    <a:cubicBezTo>
                      <a:pt x="0" y="63371"/>
                      <a:pt x="-1083" y="77446"/>
                      <a:pt x="8280" y="88071"/>
                    </a:cubicBezTo>
                    <a:cubicBezTo>
                      <a:pt x="18611" y="99793"/>
                      <a:pt x="164665" y="242480"/>
                      <a:pt x="164665" y="242480"/>
                    </a:cubicBezTo>
                    <a:cubicBezTo>
                      <a:pt x="164665" y="242480"/>
                      <a:pt x="161310" y="155134"/>
                      <a:pt x="141186" y="122844"/>
                    </a:cubicBezTo>
                    <a:cubicBezTo>
                      <a:pt x="121062" y="90555"/>
                      <a:pt x="4752" y="18663"/>
                      <a:pt x="6429" y="7900"/>
                    </a:cubicBezTo>
                    <a:cubicBezTo>
                      <a:pt x="8106" y="-2863"/>
                      <a:pt x="1398" y="448"/>
                      <a:pt x="0" y="448"/>
                    </a:cubicBezTo>
                    <a:close/>
                  </a:path>
                </a:pathLst>
              </a:custGeom>
              <a:gradFill>
                <a:gsLst>
                  <a:gs pos="22000">
                    <a:srgbClr val="515151"/>
                  </a:gs>
                  <a:gs pos="54000">
                    <a:srgbClr val="3F3F3F"/>
                  </a:gs>
                  <a:gs pos="78000">
                    <a:srgbClr val="3F3F3F"/>
                  </a:gs>
                </a:gsLst>
                <a:lin ang="0" scaled="0"/>
              </a:gradFill>
              <a:ln w="7600" cap="flat">
                <a:solidFill>
                  <a:srgbClr val="D4D4D4"/>
                </a:solidFill>
                <a:bevel/>
              </a:ln>
            </p:spPr>
          </p:sp>
          <p:sp>
            <p:nvSpPr>
              <p:cNvPr id="126" name="任意形状 125"/>
              <p:cNvSpPr/>
              <p:nvPr/>
            </p:nvSpPr>
            <p:spPr>
              <a:xfrm>
                <a:off x="1968630" y="1096901"/>
                <a:ext cx="56371" cy="438272"/>
              </a:xfrm>
              <a:custGeom>
                <a:avLst/>
                <a:gdLst/>
                <a:ahLst/>
                <a:cxnLst/>
                <a:rect l="0" t="0" r="0" b="0"/>
                <a:pathLst>
                  <a:path w="56371" h="438272">
                    <a:moveTo>
                      <a:pt x="63" y="18929"/>
                    </a:moveTo>
                    <a:cubicBezTo>
                      <a:pt x="-1279" y="-6903"/>
                      <a:pt x="28908" y="-6240"/>
                      <a:pt x="28908" y="20253"/>
                    </a:cubicBezTo>
                    <a:cubicBezTo>
                      <a:pt x="28908" y="50721"/>
                      <a:pt x="56391" y="433887"/>
                      <a:pt x="56391" y="433887"/>
                    </a:cubicBezTo>
                    <a:lnTo>
                      <a:pt x="7442" y="438234"/>
                    </a:lnTo>
                    <a:cubicBezTo>
                      <a:pt x="7442" y="438234"/>
                      <a:pt x="635" y="31655"/>
                      <a:pt x="63" y="18929"/>
                    </a:cubicBezTo>
                    <a:close/>
                  </a:path>
                </a:pathLst>
              </a:custGeom>
              <a:gradFill>
                <a:gsLst>
                  <a:gs pos="52000">
                    <a:srgbClr val="414141"/>
                  </a:gs>
                  <a:gs pos="61000">
                    <a:srgbClr val="505050"/>
                  </a:gs>
                  <a:gs pos="85000">
                    <a:srgbClr val="212121"/>
                  </a:gs>
                </a:gsLst>
                <a:lin ang="10620000" scaled="0"/>
              </a:gradFill>
              <a:ln w="7600" cap="flat">
                <a:solidFill>
                  <a:srgbClr val="353535"/>
                </a:solidFill>
                <a:bevel/>
              </a:ln>
            </p:spPr>
          </p:sp>
          <p:sp>
            <p:nvSpPr>
              <p:cNvPr id="127" name="任意形状 126"/>
              <p:cNvSpPr/>
              <p:nvPr/>
            </p:nvSpPr>
            <p:spPr>
              <a:xfrm flipH="1">
                <a:off x="2456675" y="1076838"/>
                <a:ext cx="44415" cy="442412"/>
              </a:xfrm>
              <a:custGeom>
                <a:avLst/>
                <a:gdLst/>
                <a:ahLst/>
                <a:cxnLst/>
                <a:rect l="0" t="0" r="0" b="0"/>
                <a:pathLst>
                  <a:path w="44415" h="442412">
                    <a:moveTo>
                      <a:pt x="8815" y="18929"/>
                    </a:moveTo>
                    <a:cubicBezTo>
                      <a:pt x="7473" y="-6903"/>
                      <a:pt x="37660" y="-6241"/>
                      <a:pt x="37660" y="20253"/>
                    </a:cubicBezTo>
                    <a:cubicBezTo>
                      <a:pt x="37660" y="50721"/>
                      <a:pt x="44415" y="438013"/>
                      <a:pt x="44415" y="438013"/>
                    </a:cubicBezTo>
                    <a:lnTo>
                      <a:pt x="0" y="442374"/>
                    </a:lnTo>
                    <a:cubicBezTo>
                      <a:pt x="0" y="442374"/>
                      <a:pt x="9387" y="31655"/>
                      <a:pt x="8815" y="18929"/>
                    </a:cubicBezTo>
                    <a:close/>
                  </a:path>
                </a:pathLst>
              </a:custGeom>
              <a:gradFill>
                <a:gsLst>
                  <a:gs pos="17000">
                    <a:srgbClr val="414141"/>
                  </a:gs>
                  <a:gs pos="48000">
                    <a:srgbClr val="505050"/>
                  </a:gs>
                  <a:gs pos="100000">
                    <a:srgbClr val="303030"/>
                  </a:gs>
                </a:gsLst>
                <a:lin ang="10800000" scaled="0"/>
              </a:gradFill>
              <a:ln w="7600" cap="flat">
                <a:solidFill>
                  <a:srgbClr val="3E3E3E"/>
                </a:solidFill>
                <a:bevel/>
              </a:ln>
            </p:spPr>
          </p:sp>
          <p:sp>
            <p:nvSpPr>
              <p:cNvPr id="128" name="任意形状 127"/>
              <p:cNvSpPr/>
              <p:nvPr/>
            </p:nvSpPr>
            <p:spPr>
              <a:xfrm>
                <a:off x="1946200" y="1457553"/>
                <a:ext cx="866499" cy="333659"/>
              </a:xfrm>
              <a:custGeom>
                <a:avLst/>
                <a:gdLst/>
                <a:ahLst/>
                <a:cxnLst/>
                <a:rect l="0" t="0" r="0" b="0"/>
                <a:pathLst>
                  <a:path w="866499" h="333659">
                    <a:moveTo>
                      <a:pt x="55367" y="65619"/>
                    </a:moveTo>
                    <a:cubicBezTo>
                      <a:pt x="55367" y="65619"/>
                      <a:pt x="21069" y="67026"/>
                      <a:pt x="5975" y="70338"/>
                    </a:cubicBezTo>
                    <a:cubicBezTo>
                      <a:pt x="-6184" y="75305"/>
                      <a:pt x="2531" y="82713"/>
                      <a:pt x="11286" y="105663"/>
                    </a:cubicBezTo>
                    <a:cubicBezTo>
                      <a:pt x="15559" y="108213"/>
                      <a:pt x="135798" y="220996"/>
                      <a:pt x="135798" y="220996"/>
                    </a:cubicBezTo>
                    <a:cubicBezTo>
                      <a:pt x="135798" y="220996"/>
                      <a:pt x="150209" y="228886"/>
                      <a:pt x="157756" y="304294"/>
                    </a:cubicBezTo>
                    <a:cubicBezTo>
                      <a:pt x="157756" y="304294"/>
                      <a:pt x="166565" y="334043"/>
                      <a:pt x="199041" y="333656"/>
                    </a:cubicBezTo>
                    <a:cubicBezTo>
                      <a:pt x="228473" y="333234"/>
                      <a:pt x="849419" y="211646"/>
                      <a:pt x="849419" y="211646"/>
                    </a:cubicBezTo>
                    <a:cubicBezTo>
                      <a:pt x="849419" y="211646"/>
                      <a:pt x="867882" y="203471"/>
                      <a:pt x="866400" y="160996"/>
                    </a:cubicBezTo>
                    <a:cubicBezTo>
                      <a:pt x="863413" y="118495"/>
                      <a:pt x="834901" y="106248"/>
                      <a:pt x="834901" y="106248"/>
                    </a:cubicBezTo>
                    <a:lnTo>
                      <a:pt x="634051" y="13599"/>
                    </a:lnTo>
                    <a:lnTo>
                      <a:pt x="601575" y="0"/>
                    </a:lnTo>
                    <a:lnTo>
                      <a:pt x="71700" y="71399"/>
                    </a:lnTo>
                    <a:lnTo>
                      <a:pt x="55367" y="65619"/>
                    </a:lnTo>
                    <a:close/>
                  </a:path>
                </a:pathLst>
              </a:custGeom>
              <a:solidFill>
                <a:srgbClr val="191919"/>
              </a:solidFill>
              <a:ln w="7600" cap="flat">
                <a:solidFill>
                  <a:srgbClr val="000000"/>
                </a:solidFill>
                <a:bevel/>
              </a:ln>
            </p:spPr>
          </p:sp>
          <p:sp>
            <p:nvSpPr>
              <p:cNvPr id="129" name="任意形状 128"/>
              <p:cNvSpPr/>
              <p:nvPr/>
            </p:nvSpPr>
            <p:spPr>
              <a:xfrm>
                <a:off x="1950052" y="1461242"/>
                <a:ext cx="858804" cy="324967"/>
              </a:xfrm>
              <a:custGeom>
                <a:avLst/>
                <a:gdLst/>
                <a:ahLst/>
                <a:cxnLst/>
                <a:rect l="0" t="0" r="0" b="0"/>
                <a:pathLst>
                  <a:path w="858804" h="324967">
                    <a:moveTo>
                      <a:pt x="53442" y="63696"/>
                    </a:moveTo>
                    <a:cubicBezTo>
                      <a:pt x="53442" y="63696"/>
                      <a:pt x="22221" y="65407"/>
                      <a:pt x="6708" y="67062"/>
                    </a:cubicBezTo>
                    <a:cubicBezTo>
                      <a:pt x="-5031" y="69132"/>
                      <a:pt x="0" y="77826"/>
                      <a:pt x="10901" y="100180"/>
                    </a:cubicBezTo>
                    <a:cubicBezTo>
                      <a:pt x="15093" y="102664"/>
                      <a:pt x="136679" y="215262"/>
                      <a:pt x="136679" y="215262"/>
                    </a:cubicBezTo>
                    <a:cubicBezTo>
                      <a:pt x="136679" y="215262"/>
                      <a:pt x="153449" y="220229"/>
                      <a:pt x="159319" y="296399"/>
                    </a:cubicBezTo>
                    <a:cubicBezTo>
                      <a:pt x="159319" y="296399"/>
                      <a:pt x="166865" y="325375"/>
                      <a:pt x="198729" y="324963"/>
                    </a:cubicBezTo>
                    <a:cubicBezTo>
                      <a:pt x="227607" y="324588"/>
                      <a:pt x="836842" y="206155"/>
                      <a:pt x="836842" y="206155"/>
                    </a:cubicBezTo>
                    <a:cubicBezTo>
                      <a:pt x="836842" y="206155"/>
                      <a:pt x="860319" y="202843"/>
                      <a:pt x="858696" y="159791"/>
                    </a:cubicBezTo>
                    <a:cubicBezTo>
                      <a:pt x="856967" y="116738"/>
                      <a:pt x="831811" y="103491"/>
                      <a:pt x="831811" y="103491"/>
                    </a:cubicBezTo>
                    <a:lnTo>
                      <a:pt x="625535" y="13247"/>
                    </a:lnTo>
                    <a:lnTo>
                      <a:pt x="593671" y="0"/>
                    </a:lnTo>
                    <a:lnTo>
                      <a:pt x="73790" y="69546"/>
                    </a:lnTo>
                    <a:lnTo>
                      <a:pt x="53442" y="63696"/>
                    </a:lnTo>
                    <a:close/>
                  </a:path>
                </a:pathLst>
              </a:custGeom>
              <a:gradFill>
                <a:gsLst>
                  <a:gs pos="22000">
                    <a:srgbClr val="393939"/>
                  </a:gs>
                  <a:gs pos="54000">
                    <a:srgbClr val="383838"/>
                  </a:gs>
                  <a:gs pos="78000">
                    <a:srgbClr val="000000"/>
                  </a:gs>
                </a:gsLst>
                <a:lin ang="4800000" scaled="0"/>
              </a:gradFill>
              <a:ln w="7600" cap="flat">
                <a:solidFill>
                  <a:srgbClr val="1C1C1C"/>
                </a:solidFill>
                <a:bevel/>
              </a:ln>
            </p:spPr>
          </p:sp>
          <p:sp>
            <p:nvSpPr>
              <p:cNvPr id="130" name="任意形状 129"/>
              <p:cNvSpPr/>
              <p:nvPr/>
            </p:nvSpPr>
            <p:spPr>
              <a:xfrm>
                <a:off x="1978011" y="1523854"/>
                <a:ext cx="244649" cy="252870"/>
              </a:xfrm>
              <a:custGeom>
                <a:avLst/>
                <a:gdLst/>
                <a:ahLst/>
                <a:cxnLst/>
                <a:rect l="0" t="0" r="0" b="0"/>
                <a:pathLst>
                  <a:path w="244649" h="252870">
                    <a:moveTo>
                      <a:pt x="18605" y="0"/>
                    </a:moveTo>
                    <a:lnTo>
                      <a:pt x="4350" y="1552"/>
                    </a:lnTo>
                    <a:cubicBezTo>
                      <a:pt x="4350" y="1552"/>
                      <a:pt x="-5293" y="12730"/>
                      <a:pt x="3931" y="21837"/>
                    </a:cubicBezTo>
                    <a:cubicBezTo>
                      <a:pt x="13154" y="30944"/>
                      <a:pt x="120066" y="121188"/>
                      <a:pt x="120066" y="121188"/>
                    </a:cubicBezTo>
                    <a:cubicBezTo>
                      <a:pt x="120066" y="121188"/>
                      <a:pt x="130128" y="131123"/>
                      <a:pt x="137255" y="164654"/>
                    </a:cubicBezTo>
                    <a:cubicBezTo>
                      <a:pt x="145243" y="202236"/>
                      <a:pt x="148575" y="227163"/>
                      <a:pt x="148575" y="227163"/>
                    </a:cubicBezTo>
                    <a:cubicBezTo>
                      <a:pt x="148575" y="227163"/>
                      <a:pt x="150252" y="252001"/>
                      <a:pt x="177923" y="252829"/>
                    </a:cubicBezTo>
                    <a:cubicBezTo>
                      <a:pt x="205594" y="253656"/>
                      <a:pt x="244586" y="241652"/>
                      <a:pt x="244586" y="241652"/>
                    </a:cubicBezTo>
                    <a:lnTo>
                      <a:pt x="177085" y="230475"/>
                    </a:lnTo>
                    <a:cubicBezTo>
                      <a:pt x="177085" y="230475"/>
                      <a:pt x="144802" y="147268"/>
                      <a:pt x="144802" y="145198"/>
                    </a:cubicBezTo>
                    <a:cubicBezTo>
                      <a:pt x="144802" y="143128"/>
                      <a:pt x="121742" y="75238"/>
                      <a:pt x="119646" y="71512"/>
                    </a:cubicBezTo>
                    <a:cubicBezTo>
                      <a:pt x="117550" y="67787"/>
                      <a:pt x="34536" y="21009"/>
                      <a:pt x="33698" y="21009"/>
                    </a:cubicBezTo>
                    <a:cubicBezTo>
                      <a:pt x="32859" y="21009"/>
                      <a:pt x="16508" y="5278"/>
                      <a:pt x="18605" y="0"/>
                    </a:cubicBezTo>
                    <a:close/>
                  </a:path>
                </a:pathLst>
              </a:custGeom>
              <a:solidFill>
                <a:srgbClr val="000000">
                  <a:alpha val="25000"/>
                </a:srgbClr>
              </a:solidFill>
              <a:ln w="7600" cap="flat">
                <a:noFill/>
                <a:bevel/>
              </a:ln>
            </p:spPr>
          </p:sp>
          <p:sp>
            <p:nvSpPr>
              <p:cNvPr id="131" name="任意形状 130"/>
              <p:cNvSpPr/>
              <p:nvPr/>
            </p:nvSpPr>
            <p:spPr>
              <a:xfrm>
                <a:off x="1981313" y="1452963"/>
                <a:ext cx="812309" cy="322675"/>
              </a:xfrm>
              <a:custGeom>
                <a:avLst/>
                <a:gdLst/>
                <a:ahLst/>
                <a:cxnLst/>
                <a:rect l="0" t="0" r="0" b="0"/>
                <a:pathLst>
                  <a:path w="812309" h="322675">
                    <a:moveTo>
                      <a:pt x="13207" y="70374"/>
                    </a:moveTo>
                    <a:lnTo>
                      <a:pt x="549537" y="2401"/>
                    </a:lnTo>
                    <a:cubicBezTo>
                      <a:pt x="549537" y="2401"/>
                      <a:pt x="567468" y="-414"/>
                      <a:pt x="574177" y="0"/>
                    </a:cubicBezTo>
                    <a:cubicBezTo>
                      <a:pt x="580885" y="414"/>
                      <a:pt x="586059" y="3842"/>
                      <a:pt x="603165" y="11203"/>
                    </a:cubicBezTo>
                    <a:cubicBezTo>
                      <a:pt x="656493" y="34150"/>
                      <a:pt x="768728" y="83250"/>
                      <a:pt x="788837" y="98524"/>
                    </a:cubicBezTo>
                    <a:cubicBezTo>
                      <a:pt x="810638" y="115082"/>
                      <a:pt x="829090" y="202843"/>
                      <a:pt x="787160" y="212778"/>
                    </a:cubicBezTo>
                    <a:cubicBezTo>
                      <a:pt x="756904" y="219948"/>
                      <a:pt x="200197" y="321237"/>
                      <a:pt x="200197" y="321237"/>
                    </a:cubicBezTo>
                    <a:cubicBezTo>
                      <a:pt x="200197" y="321237"/>
                      <a:pt x="159947" y="331171"/>
                      <a:pt x="149885" y="298055"/>
                    </a:cubicBezTo>
                    <a:cubicBezTo>
                      <a:pt x="149885" y="298055"/>
                      <a:pt x="137307" y="207534"/>
                      <a:pt x="122215" y="192631"/>
                    </a:cubicBezTo>
                    <a:cubicBezTo>
                      <a:pt x="107121" y="177729"/>
                      <a:pt x="3144" y="91072"/>
                      <a:pt x="3144" y="91072"/>
                    </a:cubicBezTo>
                    <a:cubicBezTo>
                      <a:pt x="3144" y="91072"/>
                      <a:pt x="-8595" y="73686"/>
                      <a:pt x="13207" y="70374"/>
                    </a:cubicBezTo>
                    <a:close/>
                  </a:path>
                </a:pathLst>
              </a:custGeom>
              <a:gradFill>
                <a:gsLst>
                  <a:gs pos="22000">
                    <a:srgbClr val="414141"/>
                  </a:gs>
                  <a:gs pos="54000">
                    <a:srgbClr val="616161"/>
                  </a:gs>
                  <a:gs pos="78000">
                    <a:srgbClr val="212121"/>
                  </a:gs>
                </a:gsLst>
                <a:lin ang="4800000" scaled="0"/>
              </a:gradFill>
              <a:ln w="7600" cap="flat">
                <a:solidFill>
                  <a:srgbClr val="393939"/>
                </a:solidFill>
                <a:bevel/>
              </a:ln>
            </p:spPr>
          </p:sp>
          <p:sp>
            <p:nvSpPr>
              <p:cNvPr id="132" name="任意形状 131"/>
              <p:cNvSpPr/>
              <p:nvPr/>
            </p:nvSpPr>
            <p:spPr>
              <a:xfrm>
                <a:off x="2136544" y="1558394"/>
                <a:ext cx="626499" cy="105465"/>
              </a:xfrm>
              <a:custGeom>
                <a:avLst/>
                <a:gdLst/>
                <a:ahLst/>
                <a:cxnLst/>
                <a:rect l="0" t="0" r="0" b="0"/>
                <a:pathLst>
                  <a:path w="626499" h="105465">
                    <a:moveTo>
                      <a:pt x="7597" y="96600"/>
                    </a:moveTo>
                    <a:lnTo>
                      <a:pt x="618039" y="509"/>
                    </a:lnTo>
                    <a:cubicBezTo>
                      <a:pt x="621948" y="-144"/>
                      <a:pt x="626374" y="1599"/>
                      <a:pt x="626374" y="4033"/>
                    </a:cubicBezTo>
                    <a:cubicBezTo>
                      <a:pt x="626374" y="4033"/>
                      <a:pt x="627652" y="7353"/>
                      <a:pt x="622038" y="8262"/>
                    </a:cubicBezTo>
                    <a:lnTo>
                      <a:pt x="8827" y="105536"/>
                    </a:lnTo>
                    <a:cubicBezTo>
                      <a:pt x="4917" y="106188"/>
                      <a:pt x="811" y="106057"/>
                      <a:pt x="0" y="102225"/>
                    </a:cubicBezTo>
                    <a:cubicBezTo>
                      <a:pt x="0" y="98393"/>
                      <a:pt x="3688" y="97253"/>
                      <a:pt x="7597" y="96600"/>
                    </a:cubicBezTo>
                    <a:close/>
                  </a:path>
                </a:pathLst>
              </a:custGeom>
              <a:solidFill>
                <a:srgbClr val="000000">
                  <a:alpha val="42000"/>
                </a:srgbClr>
              </a:solidFill>
              <a:ln w="7600" cap="flat">
                <a:noFill/>
                <a:bevel/>
              </a:ln>
            </p:spPr>
          </p:sp>
          <p:sp>
            <p:nvSpPr>
              <p:cNvPr id="133" name="任意形状 132"/>
              <p:cNvSpPr/>
              <p:nvPr/>
            </p:nvSpPr>
            <p:spPr>
              <a:xfrm>
                <a:off x="1981313" y="1453435"/>
                <a:ext cx="812309" cy="322676"/>
              </a:xfrm>
              <a:custGeom>
                <a:avLst/>
                <a:gdLst/>
                <a:ahLst/>
                <a:cxnLst/>
                <a:rect l="0" t="0" r="0" b="0"/>
                <a:pathLst>
                  <a:path w="812309" h="322676">
                    <a:moveTo>
                      <a:pt x="13207" y="70374"/>
                    </a:moveTo>
                    <a:lnTo>
                      <a:pt x="549537" y="2401"/>
                    </a:lnTo>
                    <a:cubicBezTo>
                      <a:pt x="549537" y="2401"/>
                      <a:pt x="567468" y="-414"/>
                      <a:pt x="574177" y="0"/>
                    </a:cubicBezTo>
                    <a:cubicBezTo>
                      <a:pt x="580885" y="414"/>
                      <a:pt x="586059" y="3842"/>
                      <a:pt x="603165" y="11203"/>
                    </a:cubicBezTo>
                    <a:cubicBezTo>
                      <a:pt x="656493" y="34150"/>
                      <a:pt x="768728" y="83250"/>
                      <a:pt x="788837" y="98524"/>
                    </a:cubicBezTo>
                    <a:cubicBezTo>
                      <a:pt x="810638" y="115082"/>
                      <a:pt x="829090" y="202843"/>
                      <a:pt x="787160" y="212778"/>
                    </a:cubicBezTo>
                    <a:cubicBezTo>
                      <a:pt x="756904" y="219948"/>
                      <a:pt x="200197" y="321237"/>
                      <a:pt x="200197" y="321237"/>
                    </a:cubicBezTo>
                    <a:cubicBezTo>
                      <a:pt x="200197" y="321237"/>
                      <a:pt x="159947" y="331171"/>
                      <a:pt x="149885" y="298055"/>
                    </a:cubicBezTo>
                    <a:cubicBezTo>
                      <a:pt x="149885" y="298055"/>
                      <a:pt x="137307" y="207535"/>
                      <a:pt x="122215" y="192632"/>
                    </a:cubicBezTo>
                    <a:cubicBezTo>
                      <a:pt x="107121" y="177729"/>
                      <a:pt x="3144" y="91072"/>
                      <a:pt x="3144" y="91072"/>
                    </a:cubicBezTo>
                    <a:cubicBezTo>
                      <a:pt x="3144" y="91072"/>
                      <a:pt x="-8595" y="73686"/>
                      <a:pt x="13207" y="70374"/>
                    </a:cubicBezTo>
                    <a:close/>
                  </a:path>
                </a:pathLst>
              </a:custGeom>
              <a:gradFill>
                <a:gsLst>
                  <a:gs pos="15000">
                    <a:srgbClr val="FFFFFF">
                      <a:alpha val="42000"/>
                    </a:srgbClr>
                  </a:gs>
                  <a:gs pos="40000">
                    <a:srgbClr val="00692D">
                      <a:alpha val="0"/>
                    </a:srgbClr>
                  </a:gs>
                </a:gsLst>
                <a:lin ang="15600000" scaled="0"/>
              </a:gradFill>
              <a:ln w="7600" cap="flat">
                <a:noFill/>
                <a:bevel/>
              </a:ln>
            </p:spPr>
          </p:sp>
          <p:sp>
            <p:nvSpPr>
              <p:cNvPr id="134" name="任意形状 133"/>
              <p:cNvSpPr/>
              <p:nvPr/>
            </p:nvSpPr>
            <p:spPr>
              <a:xfrm>
                <a:off x="2135563" y="1555779"/>
                <a:ext cx="626499" cy="105465"/>
              </a:xfrm>
              <a:custGeom>
                <a:avLst/>
                <a:gdLst/>
                <a:ahLst/>
                <a:cxnLst/>
                <a:rect l="0" t="0" r="0" b="0"/>
                <a:pathLst>
                  <a:path w="626499" h="105465">
                    <a:moveTo>
                      <a:pt x="7597" y="96600"/>
                    </a:moveTo>
                    <a:lnTo>
                      <a:pt x="618039" y="509"/>
                    </a:lnTo>
                    <a:cubicBezTo>
                      <a:pt x="621948" y="-144"/>
                      <a:pt x="626374" y="1599"/>
                      <a:pt x="626374" y="4033"/>
                    </a:cubicBezTo>
                    <a:cubicBezTo>
                      <a:pt x="626374" y="4033"/>
                      <a:pt x="627652" y="7353"/>
                      <a:pt x="622038" y="8262"/>
                    </a:cubicBezTo>
                    <a:lnTo>
                      <a:pt x="8827" y="105536"/>
                    </a:lnTo>
                    <a:cubicBezTo>
                      <a:pt x="4917" y="106188"/>
                      <a:pt x="811" y="106057"/>
                      <a:pt x="0" y="102225"/>
                    </a:cubicBezTo>
                    <a:cubicBezTo>
                      <a:pt x="0" y="98393"/>
                      <a:pt x="3688" y="97253"/>
                      <a:pt x="7597" y="96600"/>
                    </a:cubicBezTo>
                    <a:close/>
                  </a:path>
                </a:pathLst>
              </a:custGeom>
              <a:gradFill>
                <a:gsLst>
                  <a:gs pos="13000">
                    <a:srgbClr val="747474"/>
                  </a:gs>
                  <a:gs pos="52000">
                    <a:srgbClr val="959595"/>
                  </a:gs>
                  <a:gs pos="100000">
                    <a:srgbClr val="818181"/>
                  </a:gs>
                </a:gsLst>
                <a:lin ang="10620000" scaled="0"/>
              </a:gradFill>
              <a:ln w="7600" cap="flat">
                <a:noFill/>
                <a:bevel/>
              </a:ln>
            </p:spPr>
          </p:sp>
          <p:sp>
            <p:nvSpPr>
              <p:cNvPr id="135" name="任意形状 134"/>
              <p:cNvSpPr/>
              <p:nvPr/>
            </p:nvSpPr>
            <p:spPr>
              <a:xfrm>
                <a:off x="2374369" y="1613581"/>
                <a:ext cx="18028" cy="10763"/>
              </a:xfrm>
              <a:custGeom>
                <a:avLst/>
                <a:gdLst/>
                <a:ahLst/>
                <a:cxnLst/>
                <a:rect l="0" t="0" r="0" b="0"/>
                <a:pathLst>
                  <a:path w="18028" h="10763">
                    <a:moveTo>
                      <a:pt x="0" y="2484"/>
                    </a:moveTo>
                    <a:lnTo>
                      <a:pt x="2516" y="10763"/>
                    </a:lnTo>
                    <a:lnTo>
                      <a:pt x="18028" y="8279"/>
                    </a:lnTo>
                    <a:lnTo>
                      <a:pt x="15932" y="0"/>
                    </a:lnTo>
                    <a:lnTo>
                      <a:pt x="0" y="2484"/>
                    </a:lnTo>
                    <a:close/>
                  </a:path>
                </a:pathLst>
              </a:custGeom>
              <a:solidFill>
                <a:srgbClr val="008039"/>
              </a:solidFill>
              <a:ln w="7600" cap="flat">
                <a:noFill/>
                <a:bevel/>
              </a:ln>
            </p:spPr>
          </p:sp>
          <p:sp>
            <p:nvSpPr>
              <p:cNvPr id="136" name="任意形状 135"/>
              <p:cNvSpPr/>
              <p:nvPr/>
            </p:nvSpPr>
            <p:spPr>
              <a:xfrm>
                <a:off x="2374788" y="1614231"/>
                <a:ext cx="17191" cy="7600"/>
              </a:xfrm>
              <a:custGeom>
                <a:avLst/>
                <a:gdLst/>
                <a:ahLst/>
                <a:cxnLst/>
                <a:rect l="0" t="0" r="0" b="0"/>
                <a:pathLst>
                  <a:path w="17191" h="7600">
                    <a:moveTo>
                      <a:pt x="0" y="2184"/>
                    </a:moveTo>
                    <a:lnTo>
                      <a:pt x="17191" y="7278"/>
                    </a:lnTo>
                    <a:lnTo>
                      <a:pt x="0" y="2184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74000"/>
                    </a:srgbClr>
                  </a:gs>
                  <a:gs pos="53000">
                    <a:srgbClr val="00692D">
                      <a:alpha val="0"/>
                    </a:srgbClr>
                  </a:gs>
                </a:gsLst>
                <a:lin ang="4800000" scaled="0"/>
              </a:gradFill>
              <a:ln w="7600" cap="flat">
                <a:noFill/>
                <a:bevel/>
              </a:ln>
            </p:spPr>
          </p:sp>
          <p:sp>
            <p:nvSpPr>
              <p:cNvPr id="137" name="任意形状 136"/>
              <p:cNvSpPr/>
              <p:nvPr/>
            </p:nvSpPr>
            <p:spPr>
              <a:xfrm>
                <a:off x="2374788" y="1614232"/>
                <a:ext cx="17191" cy="7600"/>
              </a:xfrm>
              <a:custGeom>
                <a:avLst/>
                <a:gdLst/>
                <a:ahLst/>
                <a:cxnLst/>
                <a:rect l="0" t="0" r="0" b="0"/>
                <a:pathLst>
                  <a:path w="17191" h="7600">
                    <a:moveTo>
                      <a:pt x="0" y="2183"/>
                    </a:moveTo>
                    <a:lnTo>
                      <a:pt x="17191" y="7278"/>
                    </a:lnTo>
                    <a:lnTo>
                      <a:pt x="0" y="2183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52000"/>
                    </a:srgbClr>
                  </a:gs>
                  <a:gs pos="53000">
                    <a:srgbClr val="00692D">
                      <a:alpha val="0"/>
                    </a:srgbClr>
                  </a:gs>
                </a:gsLst>
                <a:lin ang="15600000" scaled="0"/>
              </a:gradFill>
              <a:ln w="7600" cap="flat">
                <a:noFill/>
                <a:bevel/>
              </a:ln>
            </p:spPr>
          </p:sp>
          <p:sp>
            <p:nvSpPr>
              <p:cNvPr id="138" name="任意形状 137"/>
              <p:cNvSpPr/>
              <p:nvPr/>
            </p:nvSpPr>
            <p:spPr>
              <a:xfrm>
                <a:off x="2423841" y="1605716"/>
                <a:ext cx="18028" cy="10763"/>
              </a:xfrm>
              <a:custGeom>
                <a:avLst/>
                <a:gdLst/>
                <a:ahLst/>
                <a:cxnLst/>
                <a:rect l="0" t="0" r="0" b="0"/>
                <a:pathLst>
                  <a:path w="18028" h="10763">
                    <a:moveTo>
                      <a:pt x="0" y="2484"/>
                    </a:moveTo>
                    <a:lnTo>
                      <a:pt x="2516" y="10763"/>
                    </a:lnTo>
                    <a:lnTo>
                      <a:pt x="18028" y="8279"/>
                    </a:lnTo>
                    <a:lnTo>
                      <a:pt x="15932" y="0"/>
                    </a:lnTo>
                    <a:lnTo>
                      <a:pt x="0" y="2484"/>
                    </a:lnTo>
                    <a:close/>
                  </a:path>
                </a:pathLst>
              </a:custGeom>
              <a:solidFill>
                <a:srgbClr val="008039"/>
              </a:solidFill>
              <a:ln w="7600" cap="flat">
                <a:noFill/>
                <a:bevel/>
              </a:ln>
            </p:spPr>
          </p:sp>
          <p:sp>
            <p:nvSpPr>
              <p:cNvPr id="139" name="任意形状 138"/>
              <p:cNvSpPr/>
              <p:nvPr/>
            </p:nvSpPr>
            <p:spPr>
              <a:xfrm>
                <a:off x="2424260" y="1606366"/>
                <a:ext cx="17191" cy="7600"/>
              </a:xfrm>
              <a:custGeom>
                <a:avLst/>
                <a:gdLst/>
                <a:ahLst/>
                <a:cxnLst/>
                <a:rect l="0" t="0" r="0" b="0"/>
                <a:pathLst>
                  <a:path w="17191" h="7600">
                    <a:moveTo>
                      <a:pt x="0" y="2183"/>
                    </a:moveTo>
                    <a:lnTo>
                      <a:pt x="17191" y="7278"/>
                    </a:lnTo>
                    <a:lnTo>
                      <a:pt x="0" y="2183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74000"/>
                    </a:srgbClr>
                  </a:gs>
                  <a:gs pos="53000">
                    <a:srgbClr val="00692D">
                      <a:alpha val="0"/>
                    </a:srgbClr>
                  </a:gs>
                </a:gsLst>
                <a:lin ang="4800000" scaled="0"/>
              </a:gradFill>
              <a:ln w="7600" cap="flat">
                <a:noFill/>
                <a:bevel/>
              </a:ln>
            </p:spPr>
          </p:sp>
          <p:sp>
            <p:nvSpPr>
              <p:cNvPr id="140" name="任意形状 139"/>
              <p:cNvSpPr/>
              <p:nvPr/>
            </p:nvSpPr>
            <p:spPr>
              <a:xfrm>
                <a:off x="2424260" y="1606366"/>
                <a:ext cx="17191" cy="7600"/>
              </a:xfrm>
              <a:custGeom>
                <a:avLst/>
                <a:gdLst/>
                <a:ahLst/>
                <a:cxnLst/>
                <a:rect l="0" t="0" r="0" b="0"/>
                <a:pathLst>
                  <a:path w="17191" h="7600">
                    <a:moveTo>
                      <a:pt x="0" y="2183"/>
                    </a:moveTo>
                    <a:lnTo>
                      <a:pt x="17191" y="7278"/>
                    </a:lnTo>
                    <a:lnTo>
                      <a:pt x="0" y="2183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52000"/>
                    </a:srgbClr>
                  </a:gs>
                  <a:gs pos="53000">
                    <a:srgbClr val="00692D">
                      <a:alpha val="0"/>
                    </a:srgbClr>
                  </a:gs>
                </a:gsLst>
                <a:lin ang="15600000" scaled="0"/>
              </a:gradFill>
              <a:ln w="7600" cap="flat">
                <a:noFill/>
                <a:bevel/>
              </a:ln>
            </p:spPr>
          </p:sp>
          <p:sp>
            <p:nvSpPr>
              <p:cNvPr id="141" name="任意形状 140"/>
              <p:cNvSpPr/>
              <p:nvPr/>
            </p:nvSpPr>
            <p:spPr>
              <a:xfrm>
                <a:off x="2472319" y="1598087"/>
                <a:ext cx="18028" cy="10763"/>
              </a:xfrm>
              <a:custGeom>
                <a:avLst/>
                <a:gdLst/>
                <a:ahLst/>
                <a:cxnLst/>
                <a:rect l="0" t="0" r="0" b="0"/>
                <a:pathLst>
                  <a:path w="18028" h="10763">
                    <a:moveTo>
                      <a:pt x="0" y="2484"/>
                    </a:moveTo>
                    <a:lnTo>
                      <a:pt x="2516" y="10763"/>
                    </a:lnTo>
                    <a:lnTo>
                      <a:pt x="18028" y="8279"/>
                    </a:lnTo>
                    <a:lnTo>
                      <a:pt x="15932" y="0"/>
                    </a:lnTo>
                    <a:lnTo>
                      <a:pt x="0" y="2484"/>
                    </a:lnTo>
                    <a:close/>
                  </a:path>
                </a:pathLst>
              </a:custGeom>
              <a:solidFill>
                <a:srgbClr val="008039"/>
              </a:solidFill>
              <a:ln w="7600" cap="flat">
                <a:noFill/>
                <a:bevel/>
              </a:ln>
            </p:spPr>
          </p:sp>
          <p:sp>
            <p:nvSpPr>
              <p:cNvPr id="142" name="任意形状 141"/>
              <p:cNvSpPr/>
              <p:nvPr/>
            </p:nvSpPr>
            <p:spPr>
              <a:xfrm>
                <a:off x="2472737" y="1598738"/>
                <a:ext cx="17191" cy="7600"/>
              </a:xfrm>
              <a:custGeom>
                <a:avLst/>
                <a:gdLst/>
                <a:ahLst/>
                <a:cxnLst/>
                <a:rect l="0" t="0" r="0" b="0"/>
                <a:pathLst>
                  <a:path w="17191" h="7600">
                    <a:moveTo>
                      <a:pt x="0" y="2183"/>
                    </a:moveTo>
                    <a:lnTo>
                      <a:pt x="17191" y="7278"/>
                    </a:lnTo>
                    <a:lnTo>
                      <a:pt x="0" y="2183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74000"/>
                    </a:srgbClr>
                  </a:gs>
                  <a:gs pos="53000">
                    <a:srgbClr val="00692D">
                      <a:alpha val="0"/>
                    </a:srgbClr>
                  </a:gs>
                </a:gsLst>
                <a:lin ang="4800000" scaled="0"/>
              </a:gradFill>
              <a:ln w="7600" cap="flat">
                <a:noFill/>
                <a:bevel/>
              </a:ln>
            </p:spPr>
          </p:sp>
          <p:sp>
            <p:nvSpPr>
              <p:cNvPr id="143" name="任意形状 142"/>
              <p:cNvSpPr/>
              <p:nvPr/>
            </p:nvSpPr>
            <p:spPr>
              <a:xfrm>
                <a:off x="2472738" y="1598738"/>
                <a:ext cx="17191" cy="7600"/>
              </a:xfrm>
              <a:custGeom>
                <a:avLst/>
                <a:gdLst/>
                <a:ahLst/>
                <a:cxnLst/>
                <a:rect l="0" t="0" r="0" b="0"/>
                <a:pathLst>
                  <a:path w="17191" h="7600">
                    <a:moveTo>
                      <a:pt x="0" y="2183"/>
                    </a:moveTo>
                    <a:lnTo>
                      <a:pt x="17191" y="7278"/>
                    </a:lnTo>
                    <a:lnTo>
                      <a:pt x="0" y="2183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52000"/>
                    </a:srgbClr>
                  </a:gs>
                  <a:gs pos="53000">
                    <a:srgbClr val="00692D">
                      <a:alpha val="0"/>
                    </a:srgbClr>
                  </a:gs>
                </a:gsLst>
                <a:lin ang="15600000" scaled="0"/>
              </a:gradFill>
              <a:ln w="7600" cap="flat">
                <a:noFill/>
                <a:bevel/>
              </a:ln>
            </p:spPr>
          </p:sp>
          <p:sp>
            <p:nvSpPr>
              <p:cNvPr id="144" name="任意形状 143"/>
              <p:cNvSpPr/>
              <p:nvPr/>
            </p:nvSpPr>
            <p:spPr>
              <a:xfrm>
                <a:off x="2519810" y="1590565"/>
                <a:ext cx="18028" cy="10763"/>
              </a:xfrm>
              <a:custGeom>
                <a:avLst/>
                <a:gdLst/>
                <a:ahLst/>
                <a:cxnLst/>
                <a:rect l="0" t="0" r="0" b="0"/>
                <a:pathLst>
                  <a:path w="18028" h="10763">
                    <a:moveTo>
                      <a:pt x="0" y="2484"/>
                    </a:moveTo>
                    <a:lnTo>
                      <a:pt x="2516" y="10763"/>
                    </a:lnTo>
                    <a:lnTo>
                      <a:pt x="18028" y="8279"/>
                    </a:lnTo>
                    <a:lnTo>
                      <a:pt x="15932" y="0"/>
                    </a:lnTo>
                    <a:lnTo>
                      <a:pt x="0" y="2484"/>
                    </a:lnTo>
                    <a:close/>
                  </a:path>
                </a:pathLst>
              </a:custGeom>
              <a:solidFill>
                <a:srgbClr val="008039"/>
              </a:solidFill>
              <a:ln w="7600" cap="flat">
                <a:noFill/>
                <a:bevel/>
              </a:ln>
            </p:spPr>
          </p:sp>
          <p:sp>
            <p:nvSpPr>
              <p:cNvPr id="145" name="任意形状 144"/>
              <p:cNvSpPr/>
              <p:nvPr/>
            </p:nvSpPr>
            <p:spPr>
              <a:xfrm>
                <a:off x="2520228" y="1591215"/>
                <a:ext cx="17191" cy="7600"/>
              </a:xfrm>
              <a:custGeom>
                <a:avLst/>
                <a:gdLst/>
                <a:ahLst/>
                <a:cxnLst/>
                <a:rect l="0" t="0" r="0" b="0"/>
                <a:pathLst>
                  <a:path w="17191" h="7600">
                    <a:moveTo>
                      <a:pt x="0" y="2183"/>
                    </a:moveTo>
                    <a:lnTo>
                      <a:pt x="17191" y="7278"/>
                    </a:lnTo>
                    <a:lnTo>
                      <a:pt x="0" y="2183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74000"/>
                    </a:srgbClr>
                  </a:gs>
                  <a:gs pos="53000">
                    <a:srgbClr val="00692D">
                      <a:alpha val="0"/>
                    </a:srgbClr>
                  </a:gs>
                </a:gsLst>
                <a:lin ang="4800000" scaled="0"/>
              </a:gradFill>
              <a:ln w="7600" cap="flat">
                <a:noFill/>
                <a:bevel/>
              </a:ln>
            </p:spPr>
          </p:sp>
          <p:sp>
            <p:nvSpPr>
              <p:cNvPr id="146" name="任意形状 145"/>
              <p:cNvSpPr/>
              <p:nvPr/>
            </p:nvSpPr>
            <p:spPr>
              <a:xfrm>
                <a:off x="2520229" y="1591215"/>
                <a:ext cx="17191" cy="7600"/>
              </a:xfrm>
              <a:custGeom>
                <a:avLst/>
                <a:gdLst/>
                <a:ahLst/>
                <a:cxnLst/>
                <a:rect l="0" t="0" r="0" b="0"/>
                <a:pathLst>
                  <a:path w="17191" h="7600">
                    <a:moveTo>
                      <a:pt x="0" y="2183"/>
                    </a:moveTo>
                    <a:lnTo>
                      <a:pt x="17191" y="7278"/>
                    </a:lnTo>
                    <a:lnTo>
                      <a:pt x="0" y="2183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52000"/>
                    </a:srgbClr>
                  </a:gs>
                  <a:gs pos="53000">
                    <a:srgbClr val="00692D">
                      <a:alpha val="0"/>
                    </a:srgbClr>
                  </a:gs>
                </a:gsLst>
                <a:lin ang="15600000" scaled="0"/>
              </a:gradFill>
              <a:ln w="7600" cap="flat">
                <a:noFill/>
                <a:bevel/>
              </a:ln>
            </p:spPr>
          </p:sp>
        </p:grpSp>
        <p:grpSp>
          <p:nvGrpSpPr>
            <p:cNvPr id="147" name="Firewall 1"/>
            <p:cNvGrpSpPr/>
            <p:nvPr/>
          </p:nvGrpSpPr>
          <p:grpSpPr>
            <a:xfrm>
              <a:off x="3230600" y="1114824"/>
              <a:ext cx="516804" cy="744800"/>
              <a:chOff x="3230600" y="1114824"/>
              <a:chExt cx="516804" cy="744800"/>
            </a:xfrm>
          </p:grpSpPr>
          <p:sp>
            <p:nvSpPr>
              <p:cNvPr id="148" name="任意形状 147"/>
              <p:cNvSpPr/>
              <p:nvPr/>
            </p:nvSpPr>
            <p:spPr>
              <a:xfrm>
                <a:off x="3230600" y="1595094"/>
                <a:ext cx="516804" cy="212827"/>
              </a:xfrm>
              <a:custGeom>
                <a:avLst/>
                <a:gdLst/>
                <a:ahLst/>
                <a:cxnLst/>
                <a:rect l="0" t="0" r="0" b="0"/>
                <a:pathLst>
                  <a:path w="516804" h="212827">
                    <a:moveTo>
                      <a:pt x="14629" y="0"/>
                    </a:moveTo>
                    <a:cubicBezTo>
                      <a:pt x="14629" y="0"/>
                      <a:pt x="2449" y="8946"/>
                      <a:pt x="0" y="8946"/>
                    </a:cubicBezTo>
                    <a:cubicBezTo>
                      <a:pt x="-1440" y="8946"/>
                      <a:pt x="369430" y="212827"/>
                      <a:pt x="369430" y="212827"/>
                    </a:cubicBezTo>
                    <a:lnTo>
                      <a:pt x="516800" y="140847"/>
                    </a:lnTo>
                    <a:lnTo>
                      <a:pt x="501760" y="134018"/>
                    </a:lnTo>
                    <a:lnTo>
                      <a:pt x="14629" y="0"/>
                    </a:lnTo>
                    <a:close/>
                  </a:path>
                </a:pathLst>
              </a:custGeom>
              <a:solidFill>
                <a:srgbClr val="D8D8D8"/>
              </a:solidFill>
              <a:ln w="7600" cap="flat">
                <a:noFill/>
                <a:bevel/>
              </a:ln>
            </p:spPr>
          </p:sp>
          <p:sp>
            <p:nvSpPr>
              <p:cNvPr id="149" name="任意形状 148"/>
              <p:cNvSpPr/>
              <p:nvPr/>
            </p:nvSpPr>
            <p:spPr>
              <a:xfrm>
                <a:off x="3238315" y="1162535"/>
                <a:ext cx="361648" cy="258305"/>
              </a:xfrm>
              <a:custGeom>
                <a:avLst/>
                <a:gdLst/>
                <a:ahLst/>
                <a:cxnLst/>
                <a:rect l="0" t="0" r="0" b="0"/>
                <a:pathLst>
                  <a:path w="361648" h="258305">
                    <a:moveTo>
                      <a:pt x="0" y="0"/>
                    </a:moveTo>
                    <a:lnTo>
                      <a:pt x="361648" y="181476"/>
                    </a:lnTo>
                    <a:lnTo>
                      <a:pt x="361648" y="258305"/>
                    </a:lnTo>
                    <a:lnTo>
                      <a:pt x="0" y="631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2C2C2"/>
              </a:solidFill>
              <a:ln w="7600" cap="flat">
                <a:solidFill>
                  <a:srgbClr val="C2C2C2"/>
                </a:solidFill>
                <a:bevel/>
              </a:ln>
            </p:spPr>
          </p:sp>
          <p:sp>
            <p:nvSpPr>
              <p:cNvPr id="150" name="任意形状 149"/>
              <p:cNvSpPr/>
              <p:nvPr/>
            </p:nvSpPr>
            <p:spPr>
              <a:xfrm>
                <a:off x="3599964" y="1283904"/>
                <a:ext cx="139857" cy="136934"/>
              </a:xfrm>
              <a:custGeom>
                <a:avLst/>
                <a:gdLst/>
                <a:ahLst/>
                <a:cxnLst/>
                <a:rect l="0" t="0" r="0" b="0"/>
                <a:pathLst>
                  <a:path w="139857" h="136934">
                    <a:moveTo>
                      <a:pt x="0" y="60106"/>
                    </a:moveTo>
                    <a:lnTo>
                      <a:pt x="139857" y="0"/>
                    </a:lnTo>
                    <a:lnTo>
                      <a:pt x="139857" y="72562"/>
                    </a:lnTo>
                    <a:lnTo>
                      <a:pt x="0" y="136934"/>
                    </a:lnTo>
                    <a:lnTo>
                      <a:pt x="0" y="60106"/>
                    </a:lnTo>
                    <a:close/>
                  </a:path>
                </a:pathLst>
              </a:custGeom>
              <a:solidFill>
                <a:srgbClr val="9B9B9B"/>
              </a:solidFill>
              <a:ln w="7600" cap="flat">
                <a:solidFill>
                  <a:srgbClr val="9B9B9B"/>
                </a:solidFill>
                <a:bevel/>
              </a:ln>
            </p:spPr>
          </p:sp>
          <p:sp>
            <p:nvSpPr>
              <p:cNvPr id="151" name="任意形状 150"/>
              <p:cNvSpPr/>
              <p:nvPr/>
            </p:nvSpPr>
            <p:spPr>
              <a:xfrm>
                <a:off x="3238247" y="1114824"/>
                <a:ext cx="501506" cy="229188"/>
              </a:xfrm>
              <a:custGeom>
                <a:avLst/>
                <a:gdLst/>
                <a:ahLst/>
                <a:cxnLst/>
                <a:rect l="0" t="0" r="0" b="0"/>
                <a:pathLst>
                  <a:path w="501506" h="229188">
                    <a:moveTo>
                      <a:pt x="0" y="47710"/>
                    </a:moveTo>
                    <a:lnTo>
                      <a:pt x="139946" y="0"/>
                    </a:lnTo>
                    <a:lnTo>
                      <a:pt x="501506" y="169080"/>
                    </a:lnTo>
                    <a:lnTo>
                      <a:pt x="358220" y="229188"/>
                    </a:lnTo>
                    <a:lnTo>
                      <a:pt x="0" y="47710"/>
                    </a:lnTo>
                    <a:close/>
                  </a:path>
                </a:pathLst>
              </a:custGeom>
              <a:solidFill>
                <a:srgbClr val="D8D8D8"/>
              </a:solidFill>
              <a:ln w="7600" cap="flat">
                <a:solidFill>
                  <a:srgbClr val="C2C2C2"/>
                </a:solidFill>
                <a:bevel/>
              </a:ln>
            </p:spPr>
          </p:sp>
          <p:sp>
            <p:nvSpPr>
              <p:cNvPr id="152" name="任意形状 151"/>
              <p:cNvSpPr/>
              <p:nvPr/>
            </p:nvSpPr>
            <p:spPr>
              <a:xfrm>
                <a:off x="3244571" y="1232115"/>
                <a:ext cx="355393" cy="566899"/>
              </a:xfrm>
              <a:custGeom>
                <a:avLst/>
                <a:gdLst/>
                <a:ahLst/>
                <a:cxnLst/>
                <a:rect l="0" t="0" r="0" b="0"/>
                <a:pathLst>
                  <a:path w="355393" h="566899">
                    <a:moveTo>
                      <a:pt x="0" y="0"/>
                    </a:moveTo>
                    <a:lnTo>
                      <a:pt x="0" y="369208"/>
                    </a:lnTo>
                    <a:lnTo>
                      <a:pt x="355393" y="566899"/>
                    </a:lnTo>
                    <a:lnTo>
                      <a:pt x="355393" y="1887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73E05"/>
              </a:solidFill>
              <a:ln w="7600" cap="flat">
                <a:solidFill>
                  <a:srgbClr val="FFFFFF"/>
                </a:solidFill>
                <a:bevel/>
              </a:ln>
            </p:spPr>
          </p:sp>
          <p:sp>
            <p:nvSpPr>
              <p:cNvPr id="153" name="任意形状 152"/>
              <p:cNvSpPr/>
              <p:nvPr/>
            </p:nvSpPr>
            <p:spPr>
              <a:xfrm>
                <a:off x="3599964" y="1364097"/>
                <a:ext cx="132308" cy="434915"/>
              </a:xfrm>
              <a:custGeom>
                <a:avLst/>
                <a:gdLst/>
                <a:ahLst/>
                <a:cxnLst/>
                <a:rect l="0" t="0" r="0" b="0"/>
                <a:pathLst>
                  <a:path w="132308" h="434915">
                    <a:moveTo>
                      <a:pt x="0" y="56744"/>
                    </a:moveTo>
                    <a:lnTo>
                      <a:pt x="132308" y="0"/>
                    </a:lnTo>
                    <a:lnTo>
                      <a:pt x="132308" y="371365"/>
                    </a:lnTo>
                    <a:lnTo>
                      <a:pt x="0" y="434915"/>
                    </a:lnTo>
                    <a:lnTo>
                      <a:pt x="0" y="56744"/>
                    </a:lnTo>
                    <a:close/>
                  </a:path>
                </a:pathLst>
              </a:custGeom>
              <a:solidFill>
                <a:srgbClr val="BA3104"/>
              </a:solidFill>
              <a:ln w="7600" cap="flat">
                <a:solidFill>
                  <a:srgbClr val="E35020"/>
                </a:solidFill>
                <a:bevel/>
              </a:ln>
            </p:spPr>
          </p:sp>
          <p:sp>
            <p:nvSpPr>
              <p:cNvPr id="154" name="任意形状 153"/>
              <p:cNvSpPr/>
              <p:nvPr/>
            </p:nvSpPr>
            <p:spPr>
              <a:xfrm>
                <a:off x="3230599" y="1604039"/>
                <a:ext cx="369365" cy="253022"/>
              </a:xfrm>
              <a:custGeom>
                <a:avLst/>
                <a:gdLst/>
                <a:ahLst/>
                <a:cxnLst/>
                <a:rect l="0" t="0" r="0" b="0"/>
                <a:pathLst>
                  <a:path w="369365" h="253022">
                    <a:moveTo>
                      <a:pt x="0" y="0"/>
                    </a:moveTo>
                    <a:lnTo>
                      <a:pt x="0" y="42683"/>
                    </a:lnTo>
                    <a:lnTo>
                      <a:pt x="369365" y="253022"/>
                    </a:lnTo>
                    <a:lnTo>
                      <a:pt x="369365" y="2036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2C2C2"/>
              </a:solidFill>
              <a:ln w="7600" cap="flat">
                <a:solidFill>
                  <a:srgbClr val="C2C2C2"/>
                </a:solidFill>
                <a:bevel/>
              </a:ln>
            </p:spPr>
          </p:sp>
          <p:sp>
            <p:nvSpPr>
              <p:cNvPr id="155" name="任意形状 154"/>
              <p:cNvSpPr/>
              <p:nvPr/>
            </p:nvSpPr>
            <p:spPr>
              <a:xfrm>
                <a:off x="3599965" y="1735942"/>
                <a:ext cx="147343" cy="123681"/>
              </a:xfrm>
              <a:custGeom>
                <a:avLst/>
                <a:gdLst/>
                <a:ahLst/>
                <a:cxnLst/>
                <a:rect l="0" t="0" r="0" b="0"/>
                <a:pathLst>
                  <a:path w="147343" h="123681">
                    <a:moveTo>
                      <a:pt x="0" y="71767"/>
                    </a:moveTo>
                    <a:lnTo>
                      <a:pt x="147343" y="0"/>
                    </a:lnTo>
                    <a:lnTo>
                      <a:pt x="147343" y="39551"/>
                    </a:lnTo>
                    <a:lnTo>
                      <a:pt x="0" y="123681"/>
                    </a:lnTo>
                    <a:lnTo>
                      <a:pt x="0" y="71767"/>
                    </a:lnTo>
                    <a:close/>
                  </a:path>
                </a:pathLst>
              </a:custGeom>
              <a:solidFill>
                <a:srgbClr val="9B9B9B"/>
              </a:solidFill>
              <a:ln w="7600" cap="flat">
                <a:solidFill>
                  <a:srgbClr val="9B9B9B"/>
                </a:solidFill>
                <a:bevel/>
              </a:ln>
            </p:spPr>
          </p:sp>
          <p:sp>
            <p:nvSpPr>
              <p:cNvPr id="156" name="任意形状 155"/>
              <p:cNvSpPr/>
              <p:nvPr/>
            </p:nvSpPr>
            <p:spPr>
              <a:xfrm>
                <a:off x="3246163" y="1306965"/>
                <a:ext cx="353803" cy="192412"/>
              </a:xfrm>
              <a:custGeom>
                <a:avLst/>
                <a:gdLst/>
                <a:ahLst/>
                <a:cxnLst/>
                <a:rect l="0" t="0" r="0" b="0"/>
                <a:pathLst>
                  <a:path w="353803" h="192412">
                    <a:moveTo>
                      <a:pt x="0" y="0"/>
                    </a:moveTo>
                    <a:lnTo>
                      <a:pt x="353803" y="183023"/>
                    </a:lnTo>
                    <a:lnTo>
                      <a:pt x="353803" y="192412"/>
                    </a:lnTo>
                    <a:lnTo>
                      <a:pt x="0" y="85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157" name="任意形状 156"/>
              <p:cNvSpPr/>
              <p:nvPr/>
            </p:nvSpPr>
            <p:spPr>
              <a:xfrm>
                <a:off x="3246163" y="1381883"/>
                <a:ext cx="353380" cy="196778"/>
              </a:xfrm>
              <a:custGeom>
                <a:avLst/>
                <a:gdLst/>
                <a:ahLst/>
                <a:cxnLst/>
                <a:rect l="0" t="0" r="0" b="0"/>
                <a:pathLst>
                  <a:path w="353380" h="196778">
                    <a:moveTo>
                      <a:pt x="0" y="0"/>
                    </a:moveTo>
                    <a:lnTo>
                      <a:pt x="353380" y="187387"/>
                    </a:lnTo>
                    <a:lnTo>
                      <a:pt x="353380" y="196778"/>
                    </a:lnTo>
                    <a:lnTo>
                      <a:pt x="0" y="85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158" name="任意形状 157"/>
              <p:cNvSpPr/>
              <p:nvPr/>
            </p:nvSpPr>
            <p:spPr>
              <a:xfrm>
                <a:off x="3246163" y="1456219"/>
                <a:ext cx="353380" cy="200764"/>
              </a:xfrm>
              <a:custGeom>
                <a:avLst/>
                <a:gdLst/>
                <a:ahLst/>
                <a:cxnLst/>
                <a:rect l="0" t="0" r="0" b="0"/>
                <a:pathLst>
                  <a:path w="353380" h="200764">
                    <a:moveTo>
                      <a:pt x="0" y="0"/>
                    </a:moveTo>
                    <a:lnTo>
                      <a:pt x="353380" y="191374"/>
                    </a:lnTo>
                    <a:lnTo>
                      <a:pt x="353380" y="200764"/>
                    </a:lnTo>
                    <a:lnTo>
                      <a:pt x="0" y="85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159" name="任意形状 158"/>
              <p:cNvSpPr/>
              <p:nvPr/>
            </p:nvSpPr>
            <p:spPr>
              <a:xfrm>
                <a:off x="3244573" y="1533255"/>
                <a:ext cx="355393" cy="208561"/>
              </a:xfrm>
              <a:custGeom>
                <a:avLst/>
                <a:gdLst/>
                <a:ahLst/>
                <a:cxnLst/>
                <a:rect l="0" t="0" r="0" b="0"/>
                <a:pathLst>
                  <a:path w="355393" h="208561">
                    <a:moveTo>
                      <a:pt x="0" y="0"/>
                    </a:moveTo>
                    <a:lnTo>
                      <a:pt x="355393" y="199171"/>
                    </a:lnTo>
                    <a:lnTo>
                      <a:pt x="355393" y="208561"/>
                    </a:lnTo>
                    <a:lnTo>
                      <a:pt x="0" y="85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160" name="任意形状 159"/>
              <p:cNvSpPr/>
              <p:nvPr/>
            </p:nvSpPr>
            <p:spPr>
              <a:xfrm>
                <a:off x="3599965" y="1434045"/>
                <a:ext cx="132298" cy="65331"/>
              </a:xfrm>
              <a:custGeom>
                <a:avLst/>
                <a:gdLst/>
                <a:ahLst/>
                <a:cxnLst/>
                <a:rect l="0" t="0" r="0" b="0"/>
                <a:pathLst>
                  <a:path w="132298" h="65331">
                    <a:moveTo>
                      <a:pt x="0" y="55941"/>
                    </a:moveTo>
                    <a:lnTo>
                      <a:pt x="0" y="65331"/>
                    </a:lnTo>
                    <a:lnTo>
                      <a:pt x="132298" y="10244"/>
                    </a:lnTo>
                    <a:lnTo>
                      <a:pt x="132298" y="0"/>
                    </a:lnTo>
                    <a:lnTo>
                      <a:pt x="0" y="55941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161" name="任意形状 160"/>
              <p:cNvSpPr/>
              <p:nvPr/>
            </p:nvSpPr>
            <p:spPr>
              <a:xfrm>
                <a:off x="3599964" y="1515441"/>
                <a:ext cx="134818" cy="64607"/>
              </a:xfrm>
              <a:custGeom>
                <a:avLst/>
                <a:gdLst/>
                <a:ahLst/>
                <a:cxnLst/>
                <a:rect l="0" t="0" r="0" b="0"/>
                <a:pathLst>
                  <a:path w="134818" h="64607">
                    <a:moveTo>
                      <a:pt x="0" y="55217"/>
                    </a:moveTo>
                    <a:lnTo>
                      <a:pt x="0" y="64607"/>
                    </a:lnTo>
                    <a:lnTo>
                      <a:pt x="134818" y="10244"/>
                    </a:lnTo>
                    <a:lnTo>
                      <a:pt x="134818" y="0"/>
                    </a:lnTo>
                    <a:lnTo>
                      <a:pt x="0" y="55217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162" name="任意形状 161"/>
              <p:cNvSpPr/>
              <p:nvPr/>
            </p:nvSpPr>
            <p:spPr>
              <a:xfrm rot="-78000">
                <a:off x="3600408" y="1597103"/>
                <a:ext cx="132816" cy="63371"/>
              </a:xfrm>
              <a:custGeom>
                <a:avLst/>
                <a:gdLst/>
                <a:ahLst/>
                <a:cxnLst/>
                <a:rect l="0" t="0" r="0" b="0"/>
                <a:pathLst>
                  <a:path w="132816" h="63371">
                    <a:moveTo>
                      <a:pt x="0" y="50975"/>
                    </a:moveTo>
                    <a:lnTo>
                      <a:pt x="0" y="60351"/>
                    </a:lnTo>
                    <a:lnTo>
                      <a:pt x="133775" y="10228"/>
                    </a:lnTo>
                    <a:lnTo>
                      <a:pt x="133775" y="0"/>
                    </a:lnTo>
                    <a:lnTo>
                      <a:pt x="0" y="50975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163" name="任意形状 162"/>
              <p:cNvSpPr/>
              <p:nvPr/>
            </p:nvSpPr>
            <p:spPr>
              <a:xfrm rot="-312000">
                <a:off x="3597854" y="1676943"/>
                <a:ext cx="131984" cy="70258"/>
              </a:xfrm>
              <a:custGeom>
                <a:avLst/>
                <a:gdLst/>
                <a:ahLst/>
                <a:cxnLst/>
                <a:rect l="0" t="0" r="0" b="0"/>
                <a:pathLst>
                  <a:path w="131984" h="70258">
                    <a:moveTo>
                      <a:pt x="0" y="48930"/>
                    </a:moveTo>
                    <a:lnTo>
                      <a:pt x="0" y="58165"/>
                    </a:lnTo>
                    <a:lnTo>
                      <a:pt x="136065" y="10078"/>
                    </a:lnTo>
                    <a:lnTo>
                      <a:pt x="136065" y="0"/>
                    </a:lnTo>
                    <a:lnTo>
                      <a:pt x="0" y="4893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164" name="任意形状 163"/>
              <p:cNvSpPr/>
              <p:nvPr/>
            </p:nvSpPr>
            <p:spPr>
              <a:xfrm>
                <a:off x="3291574" y="1566470"/>
                <a:ext cx="8456" cy="65290"/>
              </a:xfrm>
              <a:custGeom>
                <a:avLst/>
                <a:gdLst/>
                <a:ahLst/>
                <a:cxnLst/>
                <a:rect l="0" t="0" r="0" b="0"/>
                <a:pathLst>
                  <a:path w="8456" h="65290">
                    <a:moveTo>
                      <a:pt x="0" y="0"/>
                    </a:moveTo>
                    <a:lnTo>
                      <a:pt x="8456" y="2136"/>
                    </a:lnTo>
                    <a:lnTo>
                      <a:pt x="7684" y="652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165" name="任意形状 164"/>
              <p:cNvSpPr/>
              <p:nvPr/>
            </p:nvSpPr>
            <p:spPr>
              <a:xfrm>
                <a:off x="3469151" y="1666039"/>
                <a:ext cx="8456" cy="63112"/>
              </a:xfrm>
              <a:custGeom>
                <a:avLst/>
                <a:gdLst/>
                <a:ahLst/>
                <a:cxnLst/>
                <a:rect l="0" t="0" r="0" b="0"/>
                <a:pathLst>
                  <a:path w="8456" h="63112">
                    <a:moveTo>
                      <a:pt x="0" y="0"/>
                    </a:moveTo>
                    <a:lnTo>
                      <a:pt x="8456" y="2736"/>
                    </a:lnTo>
                    <a:lnTo>
                      <a:pt x="8456" y="63112"/>
                    </a:lnTo>
                    <a:lnTo>
                      <a:pt x="0" y="603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166" name="任意形状 165"/>
              <p:cNvSpPr/>
              <p:nvPr/>
            </p:nvSpPr>
            <p:spPr>
              <a:xfrm>
                <a:off x="3336819" y="1361928"/>
                <a:ext cx="8456" cy="75122"/>
              </a:xfrm>
              <a:custGeom>
                <a:avLst/>
                <a:gdLst/>
                <a:ahLst/>
                <a:cxnLst/>
                <a:rect l="0" t="0" r="0" b="0"/>
                <a:pathLst>
                  <a:path w="8456" h="75122">
                    <a:moveTo>
                      <a:pt x="0" y="0"/>
                    </a:moveTo>
                    <a:lnTo>
                      <a:pt x="8456" y="2561"/>
                    </a:lnTo>
                    <a:lnTo>
                      <a:pt x="8456" y="75122"/>
                    </a:lnTo>
                    <a:lnTo>
                      <a:pt x="0" y="751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167" name="任意形状 166"/>
              <p:cNvSpPr/>
              <p:nvPr/>
            </p:nvSpPr>
            <p:spPr>
              <a:xfrm>
                <a:off x="3504993" y="1448523"/>
                <a:ext cx="8456" cy="75122"/>
              </a:xfrm>
              <a:custGeom>
                <a:avLst/>
                <a:gdLst/>
                <a:ahLst/>
                <a:cxnLst/>
                <a:rect l="0" t="0" r="0" b="0"/>
                <a:pathLst>
                  <a:path w="8456" h="75122">
                    <a:moveTo>
                      <a:pt x="0" y="0"/>
                    </a:moveTo>
                    <a:lnTo>
                      <a:pt x="8456" y="2561"/>
                    </a:lnTo>
                    <a:lnTo>
                      <a:pt x="8456" y="75122"/>
                    </a:lnTo>
                    <a:lnTo>
                      <a:pt x="0" y="751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168" name="任意形状 167"/>
              <p:cNvSpPr/>
              <p:nvPr/>
            </p:nvSpPr>
            <p:spPr>
              <a:xfrm>
                <a:off x="3473484" y="1505870"/>
                <a:ext cx="8456" cy="78430"/>
              </a:xfrm>
              <a:custGeom>
                <a:avLst/>
                <a:gdLst/>
                <a:ahLst/>
                <a:cxnLst/>
                <a:rect l="0" t="0" r="0" b="0"/>
                <a:pathLst>
                  <a:path w="8456" h="78430">
                    <a:moveTo>
                      <a:pt x="0" y="0"/>
                    </a:moveTo>
                    <a:lnTo>
                      <a:pt x="8456" y="2674"/>
                    </a:lnTo>
                    <a:lnTo>
                      <a:pt x="8456" y="78430"/>
                    </a:lnTo>
                    <a:lnTo>
                      <a:pt x="0" y="784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169" name="任意形状 168"/>
              <p:cNvSpPr/>
              <p:nvPr/>
            </p:nvSpPr>
            <p:spPr>
              <a:xfrm>
                <a:off x="3291574" y="1410962"/>
                <a:ext cx="8456" cy="75122"/>
              </a:xfrm>
              <a:custGeom>
                <a:avLst/>
                <a:gdLst/>
                <a:ahLst/>
                <a:cxnLst/>
                <a:rect l="0" t="0" r="0" b="0"/>
                <a:pathLst>
                  <a:path w="8456" h="75122">
                    <a:moveTo>
                      <a:pt x="0" y="0"/>
                    </a:moveTo>
                    <a:lnTo>
                      <a:pt x="8456" y="2561"/>
                    </a:lnTo>
                    <a:lnTo>
                      <a:pt x="8456" y="75122"/>
                    </a:lnTo>
                    <a:lnTo>
                      <a:pt x="0" y="751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170" name="任意形状 169"/>
              <p:cNvSpPr/>
              <p:nvPr/>
            </p:nvSpPr>
            <p:spPr>
              <a:xfrm>
                <a:off x="3336819" y="1513245"/>
                <a:ext cx="8456" cy="79602"/>
              </a:xfrm>
              <a:custGeom>
                <a:avLst/>
                <a:gdLst/>
                <a:ahLst/>
                <a:cxnLst/>
                <a:rect l="0" t="0" r="0" b="0"/>
                <a:pathLst>
                  <a:path w="8456" h="79602">
                    <a:moveTo>
                      <a:pt x="0" y="0"/>
                    </a:moveTo>
                    <a:lnTo>
                      <a:pt x="8456" y="2714"/>
                    </a:lnTo>
                    <a:lnTo>
                      <a:pt x="8456" y="79602"/>
                    </a:lnTo>
                    <a:lnTo>
                      <a:pt x="0" y="796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171" name="任意形状 170"/>
              <p:cNvSpPr/>
              <p:nvPr/>
            </p:nvSpPr>
            <p:spPr>
              <a:xfrm>
                <a:off x="3504993" y="1601829"/>
                <a:ext cx="8456" cy="84299"/>
              </a:xfrm>
              <a:custGeom>
                <a:avLst/>
                <a:gdLst/>
                <a:ahLst/>
                <a:cxnLst/>
                <a:rect l="0" t="0" r="0" b="0"/>
                <a:pathLst>
                  <a:path w="8456" h="84299">
                    <a:moveTo>
                      <a:pt x="0" y="0"/>
                    </a:moveTo>
                    <a:lnTo>
                      <a:pt x="8456" y="2874"/>
                    </a:lnTo>
                    <a:lnTo>
                      <a:pt x="8456" y="84299"/>
                    </a:lnTo>
                    <a:lnTo>
                      <a:pt x="0" y="842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172" name="任意形状 171"/>
              <p:cNvSpPr/>
              <p:nvPr/>
            </p:nvSpPr>
            <p:spPr>
              <a:xfrm>
                <a:off x="3305309" y="1263386"/>
                <a:ext cx="8750" cy="80095"/>
              </a:xfrm>
              <a:custGeom>
                <a:avLst/>
                <a:gdLst/>
                <a:ahLst/>
                <a:cxnLst/>
                <a:rect l="0" t="0" r="0" b="0"/>
                <a:pathLst>
                  <a:path w="8750" h="80095">
                    <a:moveTo>
                      <a:pt x="0" y="0"/>
                    </a:moveTo>
                    <a:lnTo>
                      <a:pt x="8750" y="4509"/>
                    </a:lnTo>
                    <a:lnTo>
                      <a:pt x="8750" y="80095"/>
                    </a:lnTo>
                    <a:lnTo>
                      <a:pt x="914" y="774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173" name="任意形状 172"/>
              <p:cNvSpPr/>
              <p:nvPr/>
            </p:nvSpPr>
            <p:spPr>
              <a:xfrm>
                <a:off x="3473380" y="1354027"/>
                <a:ext cx="8560" cy="79727"/>
              </a:xfrm>
              <a:custGeom>
                <a:avLst/>
                <a:gdLst/>
                <a:ahLst/>
                <a:cxnLst/>
                <a:rect l="0" t="0" r="0" b="0"/>
                <a:pathLst>
                  <a:path w="8560" h="79727">
                    <a:moveTo>
                      <a:pt x="0" y="0"/>
                    </a:moveTo>
                    <a:lnTo>
                      <a:pt x="7836" y="5274"/>
                    </a:lnTo>
                    <a:lnTo>
                      <a:pt x="8560" y="79727"/>
                    </a:lnTo>
                    <a:lnTo>
                      <a:pt x="104" y="797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174" name="任意形状 173"/>
              <p:cNvSpPr/>
              <p:nvPr/>
            </p:nvSpPr>
            <p:spPr>
              <a:xfrm flipH="1">
                <a:off x="3646599" y="1398359"/>
                <a:ext cx="8456" cy="75122"/>
              </a:xfrm>
              <a:custGeom>
                <a:avLst/>
                <a:gdLst/>
                <a:ahLst/>
                <a:cxnLst/>
                <a:rect l="0" t="0" r="0" b="0"/>
                <a:pathLst>
                  <a:path w="8456" h="75122">
                    <a:moveTo>
                      <a:pt x="0" y="0"/>
                    </a:moveTo>
                    <a:lnTo>
                      <a:pt x="8456" y="2561"/>
                    </a:lnTo>
                    <a:lnTo>
                      <a:pt x="8456" y="75122"/>
                    </a:lnTo>
                    <a:lnTo>
                      <a:pt x="0" y="751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175" name="任意形状 174"/>
              <p:cNvSpPr/>
              <p:nvPr/>
            </p:nvSpPr>
            <p:spPr>
              <a:xfrm flipH="1">
                <a:off x="3708078" y="1451814"/>
                <a:ext cx="8457" cy="78570"/>
              </a:xfrm>
              <a:custGeom>
                <a:avLst/>
                <a:gdLst/>
                <a:ahLst/>
                <a:cxnLst/>
                <a:rect l="0" t="0" r="0" b="0"/>
                <a:pathLst>
                  <a:path w="8457" h="78570">
                    <a:moveTo>
                      <a:pt x="0" y="0"/>
                    </a:moveTo>
                    <a:lnTo>
                      <a:pt x="8457" y="2561"/>
                    </a:lnTo>
                    <a:lnTo>
                      <a:pt x="8457" y="78570"/>
                    </a:lnTo>
                    <a:lnTo>
                      <a:pt x="0" y="760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176" name="任意形状 175"/>
              <p:cNvSpPr/>
              <p:nvPr/>
            </p:nvSpPr>
            <p:spPr>
              <a:xfrm flipH="1">
                <a:off x="3648291" y="1556685"/>
                <a:ext cx="8456" cy="75122"/>
              </a:xfrm>
              <a:custGeom>
                <a:avLst/>
                <a:gdLst/>
                <a:ahLst/>
                <a:cxnLst/>
                <a:rect l="0" t="0" r="0" b="0"/>
                <a:pathLst>
                  <a:path w="8456" h="75122">
                    <a:moveTo>
                      <a:pt x="0" y="0"/>
                    </a:moveTo>
                    <a:lnTo>
                      <a:pt x="8456" y="2561"/>
                    </a:lnTo>
                    <a:lnTo>
                      <a:pt x="8456" y="75122"/>
                    </a:lnTo>
                    <a:lnTo>
                      <a:pt x="0" y="751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177" name="任意形状 176"/>
              <p:cNvSpPr/>
              <p:nvPr/>
            </p:nvSpPr>
            <p:spPr>
              <a:xfrm flipH="1">
                <a:off x="3708053" y="1606513"/>
                <a:ext cx="8481" cy="81524"/>
              </a:xfrm>
              <a:custGeom>
                <a:avLst/>
                <a:gdLst/>
                <a:ahLst/>
                <a:cxnLst/>
                <a:rect l="0" t="0" r="0" b="0"/>
                <a:pathLst>
                  <a:path w="8481" h="81524">
                    <a:moveTo>
                      <a:pt x="0" y="0"/>
                    </a:moveTo>
                    <a:lnTo>
                      <a:pt x="8456" y="2561"/>
                    </a:lnTo>
                    <a:lnTo>
                      <a:pt x="8481" y="81524"/>
                    </a:lnTo>
                    <a:lnTo>
                      <a:pt x="0" y="789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178" name="任意形状 177"/>
              <p:cNvSpPr/>
              <p:nvPr/>
            </p:nvSpPr>
            <p:spPr>
              <a:xfrm flipH="1">
                <a:off x="3648291" y="1712158"/>
                <a:ext cx="8457" cy="64659"/>
              </a:xfrm>
              <a:custGeom>
                <a:avLst/>
                <a:gdLst/>
                <a:ahLst/>
                <a:cxnLst/>
                <a:rect l="0" t="0" r="0" b="0"/>
                <a:pathLst>
                  <a:path w="8457" h="64659">
                    <a:moveTo>
                      <a:pt x="0" y="0"/>
                    </a:moveTo>
                    <a:lnTo>
                      <a:pt x="8457" y="2561"/>
                    </a:lnTo>
                    <a:lnTo>
                      <a:pt x="8457" y="64659"/>
                    </a:lnTo>
                    <a:lnTo>
                      <a:pt x="0" y="603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</p:grpSp>
        <p:grpSp>
          <p:nvGrpSpPr>
            <p:cNvPr id="179" name="Internet"/>
            <p:cNvGrpSpPr/>
            <p:nvPr/>
          </p:nvGrpSpPr>
          <p:grpSpPr>
            <a:xfrm>
              <a:off x="4268000" y="1225736"/>
              <a:ext cx="754368" cy="502797"/>
              <a:chOff x="4268000" y="1225736"/>
              <a:chExt cx="754368" cy="502797"/>
            </a:xfrm>
          </p:grpSpPr>
          <p:sp>
            <p:nvSpPr>
              <p:cNvPr id="180" name="任意形状 179"/>
              <p:cNvSpPr/>
              <p:nvPr/>
            </p:nvSpPr>
            <p:spPr>
              <a:xfrm>
                <a:off x="4266168" y="1250759"/>
                <a:ext cx="754368" cy="476304"/>
              </a:xfrm>
              <a:custGeom>
                <a:avLst/>
                <a:gdLst/>
                <a:ahLst/>
                <a:cxnLst/>
                <a:rect l="0" t="0" r="0" b="0"/>
                <a:pathLst>
                  <a:path w="754368" h="476304">
                    <a:moveTo>
                      <a:pt x="624152" y="195483"/>
                    </a:moveTo>
                    <a:cubicBezTo>
                      <a:pt x="619326" y="154458"/>
                      <a:pt x="574284" y="60922"/>
                      <a:pt x="464897" y="115075"/>
                    </a:cubicBezTo>
                    <a:cubicBezTo>
                      <a:pt x="374813" y="-68718"/>
                      <a:pt x="110996" y="-27692"/>
                      <a:pt x="94910" y="202047"/>
                    </a:cubicBezTo>
                    <a:cubicBezTo>
                      <a:pt x="-54694" y="254559"/>
                      <a:pt x="-16086" y="476093"/>
                      <a:pt x="131909" y="476093"/>
                    </a:cubicBezTo>
                    <a:cubicBezTo>
                      <a:pt x="279903" y="476093"/>
                      <a:pt x="542112" y="476093"/>
                      <a:pt x="609675" y="476093"/>
                    </a:cubicBezTo>
                    <a:cubicBezTo>
                      <a:pt x="743191" y="476093"/>
                      <a:pt x="847755" y="277533"/>
                      <a:pt x="624152" y="195483"/>
                    </a:cubicBezTo>
                    <a:close/>
                  </a:path>
                </a:pathLst>
              </a:custGeom>
              <a:solidFill>
                <a:srgbClr val="828383"/>
              </a:solidFill>
              <a:ln w="2500" cap="flat">
                <a:solidFill>
                  <a:srgbClr val="828383"/>
                </a:solidFill>
                <a:bevel/>
              </a:ln>
            </p:spPr>
          </p:sp>
          <p:sp>
            <p:nvSpPr>
              <p:cNvPr id="181" name="任意形状 180"/>
              <p:cNvSpPr/>
              <p:nvPr/>
            </p:nvSpPr>
            <p:spPr>
              <a:xfrm>
                <a:off x="4266168" y="1224266"/>
                <a:ext cx="754368" cy="476301"/>
              </a:xfrm>
              <a:custGeom>
                <a:avLst/>
                <a:gdLst/>
                <a:ahLst/>
                <a:cxnLst/>
                <a:rect l="0" t="0" r="0" b="0"/>
                <a:pathLst>
                  <a:path w="754368" h="476301">
                    <a:moveTo>
                      <a:pt x="624152" y="195482"/>
                    </a:moveTo>
                    <a:cubicBezTo>
                      <a:pt x="619326" y="154457"/>
                      <a:pt x="574284" y="60921"/>
                      <a:pt x="464897" y="115074"/>
                    </a:cubicBezTo>
                    <a:cubicBezTo>
                      <a:pt x="374813" y="-68718"/>
                      <a:pt x="110996" y="-27692"/>
                      <a:pt x="94910" y="202046"/>
                    </a:cubicBezTo>
                    <a:cubicBezTo>
                      <a:pt x="-54694" y="254557"/>
                      <a:pt x="-16086" y="476090"/>
                      <a:pt x="131909" y="476090"/>
                    </a:cubicBezTo>
                    <a:cubicBezTo>
                      <a:pt x="279903" y="476090"/>
                      <a:pt x="542112" y="476090"/>
                      <a:pt x="609675" y="476090"/>
                    </a:cubicBezTo>
                    <a:cubicBezTo>
                      <a:pt x="743191" y="476090"/>
                      <a:pt x="847755" y="277531"/>
                      <a:pt x="624152" y="195482"/>
                    </a:cubicBezTo>
                    <a:close/>
                  </a:path>
                </a:pathLst>
              </a:custGeom>
              <a:solidFill>
                <a:srgbClr val="C5C6C7"/>
              </a:solidFill>
              <a:ln w="2500" cap="flat">
                <a:solidFill>
                  <a:srgbClr val="C5C6C7"/>
                </a:solidFill>
                <a:bevel/>
              </a:ln>
            </p:spPr>
          </p:sp>
        </p:grpSp>
        <p:grpSp>
          <p:nvGrpSpPr>
            <p:cNvPr id="182" name="组 181"/>
            <p:cNvGrpSpPr/>
            <p:nvPr/>
          </p:nvGrpSpPr>
          <p:grpSpPr>
            <a:xfrm>
              <a:off x="6456800" y="1263736"/>
              <a:ext cx="364800" cy="623200"/>
              <a:chOff x="6456800" y="1263736"/>
              <a:chExt cx="364800" cy="623200"/>
            </a:xfrm>
          </p:grpSpPr>
          <p:sp>
            <p:nvSpPr>
              <p:cNvPr id="183" name="任意形状 182"/>
              <p:cNvSpPr/>
              <p:nvPr/>
            </p:nvSpPr>
            <p:spPr>
              <a:xfrm>
                <a:off x="6456800" y="1263736"/>
                <a:ext cx="364800" cy="623200"/>
              </a:xfrm>
              <a:custGeom>
                <a:avLst/>
                <a:gdLst/>
                <a:ahLst/>
                <a:cxnLst/>
                <a:rect l="0" t="0" r="0" b="0"/>
                <a:pathLst>
                  <a:path w="364800" h="623200">
                    <a:moveTo>
                      <a:pt x="43771" y="0"/>
                    </a:moveTo>
                    <a:lnTo>
                      <a:pt x="321029" y="0"/>
                    </a:lnTo>
                    <a:cubicBezTo>
                      <a:pt x="345203" y="0"/>
                      <a:pt x="364800" y="19001"/>
                      <a:pt x="364800" y="42440"/>
                    </a:cubicBezTo>
                    <a:lnTo>
                      <a:pt x="364800" y="580760"/>
                    </a:lnTo>
                    <a:cubicBezTo>
                      <a:pt x="364800" y="604199"/>
                      <a:pt x="345203" y="623200"/>
                      <a:pt x="321029" y="623200"/>
                    </a:cubicBezTo>
                    <a:lnTo>
                      <a:pt x="43771" y="623200"/>
                    </a:lnTo>
                    <a:cubicBezTo>
                      <a:pt x="19597" y="623200"/>
                      <a:pt x="0" y="604199"/>
                      <a:pt x="0" y="580760"/>
                    </a:cubicBezTo>
                    <a:lnTo>
                      <a:pt x="0" y="42440"/>
                    </a:lnTo>
                    <a:cubicBezTo>
                      <a:pt x="0" y="19001"/>
                      <a:pt x="19597" y="0"/>
                      <a:pt x="43771" y="0"/>
                    </a:cubicBezTo>
                    <a:close/>
                  </a:path>
                </a:pathLst>
              </a:custGeom>
              <a:solidFill>
                <a:srgbClr val="00A2FF"/>
              </a:solidFill>
              <a:ln w="7600" cap="flat">
                <a:solidFill>
                  <a:srgbClr val="00A2FF"/>
                </a:solidFill>
                <a:bevel/>
              </a:ln>
            </p:spPr>
          </p:sp>
          <p:sp>
            <p:nvSpPr>
              <p:cNvPr id="184" name="任意形状 183"/>
              <p:cNvSpPr/>
              <p:nvPr/>
            </p:nvSpPr>
            <p:spPr>
              <a:xfrm>
                <a:off x="6517660" y="1334136"/>
                <a:ext cx="243080" cy="35003"/>
              </a:xfrm>
              <a:custGeom>
                <a:avLst/>
                <a:gdLst/>
                <a:ahLst/>
                <a:cxnLst/>
                <a:rect l="0" t="0" r="0" b="0"/>
                <a:pathLst>
                  <a:path w="243080" h="35003">
                    <a:moveTo>
                      <a:pt x="18051" y="0"/>
                    </a:moveTo>
                    <a:lnTo>
                      <a:pt x="225030" y="0"/>
                    </a:lnTo>
                    <a:cubicBezTo>
                      <a:pt x="234999" y="0"/>
                      <a:pt x="243080" y="7836"/>
                      <a:pt x="243080" y="17502"/>
                    </a:cubicBezTo>
                    <a:cubicBezTo>
                      <a:pt x="243080" y="27167"/>
                      <a:pt x="234999" y="35003"/>
                      <a:pt x="225030" y="35003"/>
                    </a:cubicBezTo>
                    <a:lnTo>
                      <a:pt x="18051" y="35003"/>
                    </a:lnTo>
                    <a:cubicBezTo>
                      <a:pt x="8081" y="35003"/>
                      <a:pt x="0" y="27167"/>
                      <a:pt x="0" y="17502"/>
                    </a:cubicBezTo>
                    <a:cubicBezTo>
                      <a:pt x="0" y="7836"/>
                      <a:pt x="8081" y="0"/>
                      <a:pt x="180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333" cap="flat">
                <a:solidFill>
                  <a:srgbClr val="FFFFFF"/>
                </a:solidFill>
                <a:bevel/>
              </a:ln>
            </p:spPr>
          </p:sp>
          <p:sp>
            <p:nvSpPr>
              <p:cNvPr id="185" name="任意形状 184"/>
              <p:cNvSpPr/>
              <p:nvPr/>
            </p:nvSpPr>
            <p:spPr>
              <a:xfrm>
                <a:off x="6517660" y="1425910"/>
                <a:ext cx="243080" cy="35003"/>
              </a:xfrm>
              <a:custGeom>
                <a:avLst/>
                <a:gdLst/>
                <a:ahLst/>
                <a:cxnLst/>
                <a:rect l="0" t="0" r="0" b="0"/>
                <a:pathLst>
                  <a:path w="243080" h="35003">
                    <a:moveTo>
                      <a:pt x="18051" y="0"/>
                    </a:moveTo>
                    <a:lnTo>
                      <a:pt x="225030" y="0"/>
                    </a:lnTo>
                    <a:cubicBezTo>
                      <a:pt x="234999" y="0"/>
                      <a:pt x="243080" y="7836"/>
                      <a:pt x="243080" y="17502"/>
                    </a:cubicBezTo>
                    <a:cubicBezTo>
                      <a:pt x="243080" y="27167"/>
                      <a:pt x="234999" y="35003"/>
                      <a:pt x="225030" y="35003"/>
                    </a:cubicBezTo>
                    <a:lnTo>
                      <a:pt x="18051" y="35003"/>
                    </a:lnTo>
                    <a:cubicBezTo>
                      <a:pt x="8081" y="35003"/>
                      <a:pt x="0" y="27167"/>
                      <a:pt x="0" y="17502"/>
                    </a:cubicBezTo>
                    <a:cubicBezTo>
                      <a:pt x="0" y="7836"/>
                      <a:pt x="8081" y="0"/>
                      <a:pt x="180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333" cap="flat">
                <a:solidFill>
                  <a:srgbClr val="FFFFFF"/>
                </a:solidFill>
                <a:bevel/>
              </a:ln>
            </p:spPr>
          </p:sp>
          <p:sp>
            <p:nvSpPr>
              <p:cNvPr id="186" name="任意形状 185"/>
              <p:cNvSpPr/>
              <p:nvPr/>
            </p:nvSpPr>
            <p:spPr>
              <a:xfrm>
                <a:off x="6517660" y="1517685"/>
                <a:ext cx="243080" cy="35003"/>
              </a:xfrm>
              <a:custGeom>
                <a:avLst/>
                <a:gdLst/>
                <a:ahLst/>
                <a:cxnLst/>
                <a:rect l="0" t="0" r="0" b="0"/>
                <a:pathLst>
                  <a:path w="243080" h="35003">
                    <a:moveTo>
                      <a:pt x="18051" y="0"/>
                    </a:moveTo>
                    <a:lnTo>
                      <a:pt x="225030" y="0"/>
                    </a:lnTo>
                    <a:cubicBezTo>
                      <a:pt x="234999" y="0"/>
                      <a:pt x="243080" y="7836"/>
                      <a:pt x="243080" y="17502"/>
                    </a:cubicBezTo>
                    <a:cubicBezTo>
                      <a:pt x="243080" y="27167"/>
                      <a:pt x="234999" y="35003"/>
                      <a:pt x="225030" y="35003"/>
                    </a:cubicBezTo>
                    <a:lnTo>
                      <a:pt x="18051" y="35003"/>
                    </a:lnTo>
                    <a:cubicBezTo>
                      <a:pt x="8081" y="35003"/>
                      <a:pt x="0" y="27167"/>
                      <a:pt x="0" y="17502"/>
                    </a:cubicBezTo>
                    <a:cubicBezTo>
                      <a:pt x="0" y="7836"/>
                      <a:pt x="8081" y="0"/>
                      <a:pt x="180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333" cap="flat">
                <a:solidFill>
                  <a:srgbClr val="FFFFFF"/>
                </a:solidFill>
                <a:bevel/>
              </a:ln>
            </p:spPr>
          </p:sp>
          <p:sp>
            <p:nvSpPr>
              <p:cNvPr id="187" name="任意形状 186"/>
              <p:cNvSpPr/>
              <p:nvPr/>
            </p:nvSpPr>
            <p:spPr>
              <a:xfrm>
                <a:off x="6598196" y="1764922"/>
                <a:ext cx="82009" cy="79515"/>
              </a:xfrm>
              <a:custGeom>
                <a:avLst/>
                <a:gdLst/>
                <a:ahLst/>
                <a:cxnLst/>
                <a:rect l="0" t="0" r="0" b="0"/>
                <a:pathLst>
                  <a:path w="82009" h="79515">
                    <a:moveTo>
                      <a:pt x="41004" y="39758"/>
                    </a:moveTo>
                    <a:cubicBezTo>
                      <a:pt x="37764" y="39758"/>
                      <a:pt x="35147" y="37220"/>
                      <a:pt x="35147" y="34078"/>
                    </a:cubicBezTo>
                    <a:lnTo>
                      <a:pt x="35147" y="5680"/>
                    </a:lnTo>
                    <a:cubicBezTo>
                      <a:pt x="35147" y="2538"/>
                      <a:pt x="37764" y="0"/>
                      <a:pt x="41004" y="0"/>
                    </a:cubicBezTo>
                    <a:cubicBezTo>
                      <a:pt x="44245" y="0"/>
                      <a:pt x="46862" y="2538"/>
                      <a:pt x="46862" y="5680"/>
                    </a:cubicBezTo>
                    <a:lnTo>
                      <a:pt x="46862" y="34078"/>
                    </a:lnTo>
                    <a:cubicBezTo>
                      <a:pt x="46862" y="37220"/>
                      <a:pt x="44245" y="39758"/>
                      <a:pt x="41004" y="39758"/>
                    </a:cubicBezTo>
                    <a:close/>
                    <a:moveTo>
                      <a:pt x="63520" y="6532"/>
                    </a:moveTo>
                    <a:cubicBezTo>
                      <a:pt x="62605" y="5999"/>
                      <a:pt x="61543" y="5680"/>
                      <a:pt x="60408" y="5680"/>
                    </a:cubicBezTo>
                    <a:cubicBezTo>
                      <a:pt x="57168" y="5680"/>
                      <a:pt x="54551" y="8218"/>
                      <a:pt x="54551" y="11359"/>
                    </a:cubicBezTo>
                    <a:cubicBezTo>
                      <a:pt x="54551" y="12460"/>
                      <a:pt x="54880" y="13489"/>
                      <a:pt x="55429" y="14359"/>
                    </a:cubicBezTo>
                    <a:cubicBezTo>
                      <a:pt x="55795" y="14927"/>
                      <a:pt x="56271" y="15442"/>
                      <a:pt x="56820" y="15850"/>
                    </a:cubicBezTo>
                    <a:cubicBezTo>
                      <a:pt x="57040" y="16010"/>
                      <a:pt x="57260" y="16151"/>
                      <a:pt x="57498" y="16293"/>
                    </a:cubicBezTo>
                    <a:cubicBezTo>
                      <a:pt x="58980" y="17287"/>
                      <a:pt x="60390" y="18406"/>
                      <a:pt x="61708" y="19684"/>
                    </a:cubicBezTo>
                    <a:cubicBezTo>
                      <a:pt x="67255" y="25044"/>
                      <a:pt x="70293" y="32179"/>
                      <a:pt x="70293" y="39758"/>
                    </a:cubicBezTo>
                    <a:cubicBezTo>
                      <a:pt x="70293" y="47336"/>
                      <a:pt x="67255" y="54471"/>
                      <a:pt x="61708" y="59832"/>
                    </a:cubicBezTo>
                    <a:cubicBezTo>
                      <a:pt x="56180" y="65210"/>
                      <a:pt x="48821" y="68156"/>
                      <a:pt x="41004" y="68156"/>
                    </a:cubicBezTo>
                    <a:cubicBezTo>
                      <a:pt x="33188" y="68156"/>
                      <a:pt x="25829" y="65210"/>
                      <a:pt x="20301" y="59832"/>
                    </a:cubicBezTo>
                    <a:cubicBezTo>
                      <a:pt x="14754" y="54471"/>
                      <a:pt x="11716" y="47336"/>
                      <a:pt x="11716" y="39758"/>
                    </a:cubicBezTo>
                    <a:cubicBezTo>
                      <a:pt x="11716" y="32179"/>
                      <a:pt x="14754" y="25044"/>
                      <a:pt x="20301" y="19684"/>
                    </a:cubicBezTo>
                    <a:cubicBezTo>
                      <a:pt x="21601" y="18423"/>
                      <a:pt x="23010" y="17287"/>
                      <a:pt x="24493" y="16311"/>
                    </a:cubicBezTo>
                    <a:cubicBezTo>
                      <a:pt x="24749" y="16169"/>
                      <a:pt x="24969" y="16027"/>
                      <a:pt x="25207" y="15850"/>
                    </a:cubicBezTo>
                    <a:cubicBezTo>
                      <a:pt x="25756" y="15442"/>
                      <a:pt x="26214" y="14945"/>
                      <a:pt x="26580" y="14377"/>
                    </a:cubicBezTo>
                    <a:cubicBezTo>
                      <a:pt x="27147" y="13507"/>
                      <a:pt x="27458" y="12477"/>
                      <a:pt x="27458" y="11377"/>
                    </a:cubicBezTo>
                    <a:cubicBezTo>
                      <a:pt x="27458" y="8236"/>
                      <a:pt x="24841" y="5697"/>
                      <a:pt x="21601" y="5697"/>
                    </a:cubicBezTo>
                    <a:cubicBezTo>
                      <a:pt x="20466" y="5697"/>
                      <a:pt x="19404" y="6017"/>
                      <a:pt x="18507" y="6549"/>
                    </a:cubicBezTo>
                    <a:cubicBezTo>
                      <a:pt x="7359" y="13631"/>
                      <a:pt x="0" y="25860"/>
                      <a:pt x="0" y="39758"/>
                    </a:cubicBezTo>
                    <a:cubicBezTo>
                      <a:pt x="0" y="61713"/>
                      <a:pt x="18360" y="79515"/>
                      <a:pt x="41004" y="79515"/>
                    </a:cubicBezTo>
                    <a:cubicBezTo>
                      <a:pt x="63648" y="79515"/>
                      <a:pt x="82009" y="61713"/>
                      <a:pt x="82009" y="39758"/>
                    </a:cubicBezTo>
                    <a:cubicBezTo>
                      <a:pt x="82009" y="25860"/>
                      <a:pt x="74650" y="13631"/>
                      <a:pt x="63520" y="6532"/>
                    </a:cubicBezTo>
                    <a:close/>
                  </a:path>
                </a:pathLst>
              </a:custGeom>
              <a:solidFill>
                <a:srgbClr val="FFFFFF"/>
              </a:solidFill>
              <a:ln w="3333" cap="flat">
                <a:solidFill>
                  <a:srgbClr val="FFFFFF"/>
                </a:solidFill>
                <a:bevel/>
              </a:ln>
            </p:spPr>
          </p:sp>
          <p:sp>
            <p:nvSpPr>
              <p:cNvPr id="188" name="任意形状 187"/>
              <p:cNvSpPr/>
              <p:nvPr/>
            </p:nvSpPr>
            <p:spPr>
              <a:xfrm>
                <a:off x="6517660" y="1593815"/>
                <a:ext cx="100330" cy="35003"/>
              </a:xfrm>
              <a:custGeom>
                <a:avLst/>
                <a:gdLst/>
                <a:ahLst/>
                <a:cxnLst/>
                <a:rect l="0" t="0" r="0" b="0"/>
                <a:pathLst>
                  <a:path w="100330" h="35003">
                    <a:moveTo>
                      <a:pt x="7450" y="0"/>
                    </a:moveTo>
                    <a:lnTo>
                      <a:pt x="92880" y="0"/>
                    </a:lnTo>
                    <a:cubicBezTo>
                      <a:pt x="96995" y="0"/>
                      <a:pt x="100330" y="7836"/>
                      <a:pt x="100330" y="17502"/>
                    </a:cubicBezTo>
                    <a:cubicBezTo>
                      <a:pt x="100330" y="27167"/>
                      <a:pt x="96995" y="35003"/>
                      <a:pt x="92880" y="35003"/>
                    </a:cubicBezTo>
                    <a:lnTo>
                      <a:pt x="7450" y="35003"/>
                    </a:lnTo>
                    <a:cubicBezTo>
                      <a:pt x="3336" y="35003"/>
                      <a:pt x="0" y="27167"/>
                      <a:pt x="0" y="17502"/>
                    </a:cubicBezTo>
                    <a:cubicBezTo>
                      <a:pt x="0" y="7836"/>
                      <a:pt x="3336" y="0"/>
                      <a:pt x="74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333" cap="flat">
                <a:solidFill>
                  <a:srgbClr val="FFFFFF"/>
                </a:solidFill>
                <a:bevel/>
              </a:ln>
            </p:spPr>
          </p:sp>
          <p:sp>
            <p:nvSpPr>
              <p:cNvPr id="189" name="任意形状 188"/>
              <p:cNvSpPr/>
              <p:nvPr/>
            </p:nvSpPr>
            <p:spPr>
              <a:xfrm>
                <a:off x="6660410" y="1593815"/>
                <a:ext cx="100330" cy="35003"/>
              </a:xfrm>
              <a:custGeom>
                <a:avLst/>
                <a:gdLst/>
                <a:ahLst/>
                <a:cxnLst/>
                <a:rect l="0" t="0" r="0" b="0"/>
                <a:pathLst>
                  <a:path w="100330" h="35003">
                    <a:moveTo>
                      <a:pt x="7450" y="0"/>
                    </a:moveTo>
                    <a:lnTo>
                      <a:pt x="92880" y="0"/>
                    </a:lnTo>
                    <a:cubicBezTo>
                      <a:pt x="96995" y="0"/>
                      <a:pt x="100330" y="7836"/>
                      <a:pt x="100330" y="17502"/>
                    </a:cubicBezTo>
                    <a:cubicBezTo>
                      <a:pt x="100330" y="27167"/>
                      <a:pt x="96995" y="35003"/>
                      <a:pt x="92880" y="35003"/>
                    </a:cubicBezTo>
                    <a:lnTo>
                      <a:pt x="7450" y="35003"/>
                    </a:lnTo>
                    <a:cubicBezTo>
                      <a:pt x="3336" y="35003"/>
                      <a:pt x="0" y="27167"/>
                      <a:pt x="0" y="17502"/>
                    </a:cubicBezTo>
                    <a:cubicBezTo>
                      <a:pt x="0" y="7836"/>
                      <a:pt x="3336" y="0"/>
                      <a:pt x="74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333" cap="flat">
                <a:solidFill>
                  <a:srgbClr val="FFFFFF"/>
                </a:solidFill>
                <a:bevel/>
              </a:ln>
            </p:spPr>
          </p:sp>
          <p:sp>
            <p:nvSpPr>
              <p:cNvPr id="190" name="任意形状 189"/>
              <p:cNvSpPr/>
              <p:nvPr/>
            </p:nvSpPr>
            <p:spPr>
              <a:xfrm>
                <a:off x="6517660" y="1667000"/>
                <a:ext cx="100330" cy="35003"/>
              </a:xfrm>
              <a:custGeom>
                <a:avLst/>
                <a:gdLst/>
                <a:ahLst/>
                <a:cxnLst/>
                <a:rect l="0" t="0" r="0" b="0"/>
                <a:pathLst>
                  <a:path w="100330" h="35003">
                    <a:moveTo>
                      <a:pt x="7450" y="0"/>
                    </a:moveTo>
                    <a:lnTo>
                      <a:pt x="92880" y="0"/>
                    </a:lnTo>
                    <a:cubicBezTo>
                      <a:pt x="96995" y="0"/>
                      <a:pt x="100330" y="7836"/>
                      <a:pt x="100330" y="17502"/>
                    </a:cubicBezTo>
                    <a:cubicBezTo>
                      <a:pt x="100330" y="27167"/>
                      <a:pt x="96995" y="35003"/>
                      <a:pt x="92880" y="35003"/>
                    </a:cubicBezTo>
                    <a:lnTo>
                      <a:pt x="7450" y="35003"/>
                    </a:lnTo>
                    <a:cubicBezTo>
                      <a:pt x="3336" y="35003"/>
                      <a:pt x="0" y="27167"/>
                      <a:pt x="0" y="17502"/>
                    </a:cubicBezTo>
                    <a:cubicBezTo>
                      <a:pt x="0" y="7836"/>
                      <a:pt x="3336" y="0"/>
                      <a:pt x="74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333" cap="flat">
                <a:solidFill>
                  <a:srgbClr val="FFFFFF"/>
                </a:solidFill>
                <a:bevel/>
              </a:ln>
            </p:spPr>
          </p:sp>
          <p:sp>
            <p:nvSpPr>
              <p:cNvPr id="191" name="任意形状 190"/>
              <p:cNvSpPr/>
              <p:nvPr/>
            </p:nvSpPr>
            <p:spPr>
              <a:xfrm>
                <a:off x="6660410" y="1667000"/>
                <a:ext cx="100330" cy="35003"/>
              </a:xfrm>
              <a:custGeom>
                <a:avLst/>
                <a:gdLst/>
                <a:ahLst/>
                <a:cxnLst/>
                <a:rect l="0" t="0" r="0" b="0"/>
                <a:pathLst>
                  <a:path w="100330" h="35003">
                    <a:moveTo>
                      <a:pt x="7450" y="0"/>
                    </a:moveTo>
                    <a:lnTo>
                      <a:pt x="92880" y="0"/>
                    </a:lnTo>
                    <a:cubicBezTo>
                      <a:pt x="96995" y="0"/>
                      <a:pt x="100330" y="7836"/>
                      <a:pt x="100330" y="17502"/>
                    </a:cubicBezTo>
                    <a:cubicBezTo>
                      <a:pt x="100330" y="27167"/>
                      <a:pt x="96995" y="35003"/>
                      <a:pt x="92880" y="35003"/>
                    </a:cubicBezTo>
                    <a:lnTo>
                      <a:pt x="7450" y="35003"/>
                    </a:lnTo>
                    <a:cubicBezTo>
                      <a:pt x="3336" y="35003"/>
                      <a:pt x="0" y="27167"/>
                      <a:pt x="0" y="17502"/>
                    </a:cubicBezTo>
                    <a:cubicBezTo>
                      <a:pt x="0" y="7836"/>
                      <a:pt x="3336" y="0"/>
                      <a:pt x="74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333" cap="flat">
                <a:solidFill>
                  <a:srgbClr val="FFFFFF"/>
                </a:solidFill>
                <a:bevel/>
              </a:ln>
            </p:spPr>
          </p:sp>
        </p:grpSp>
        <p:sp>
          <p:nvSpPr>
            <p:cNvPr id="458" name="Text 458"/>
            <p:cNvSpPr txBox="1"/>
            <p:nvPr/>
          </p:nvSpPr>
          <p:spPr>
            <a:xfrm>
              <a:off x="908800" y="1833736"/>
              <a:ext cx="790400" cy="395200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368">
                  <a:solidFill>
                    <a:srgbClr val="000000"/>
                  </a:solidFill>
                  <a:latin typeface="Arial"/>
                </a:rPr>
                <a:t>超级管理员</a:t>
              </a:r>
            </a:p>
          </p:txBody>
        </p:sp>
        <p:sp>
          <p:nvSpPr>
            <p:cNvPr id="459" name="Text 459"/>
            <p:cNvSpPr txBox="1"/>
            <p:nvPr/>
          </p:nvSpPr>
          <p:spPr>
            <a:xfrm>
              <a:off x="2166600" y="1962936"/>
              <a:ext cx="615600" cy="182400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368">
                  <a:solidFill>
                    <a:srgbClr val="000000"/>
                  </a:solidFill>
                  <a:latin typeface="Arial"/>
                </a:rPr>
                <a:t>路由器</a:t>
              </a:r>
            </a:p>
          </p:txBody>
        </p:sp>
        <p:sp>
          <p:nvSpPr>
            <p:cNvPr id="460" name="Text 460"/>
            <p:cNvSpPr txBox="1"/>
            <p:nvPr/>
          </p:nvSpPr>
          <p:spPr>
            <a:xfrm>
              <a:off x="3200200" y="2054136"/>
              <a:ext cx="577600" cy="0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368">
                  <a:solidFill>
                    <a:srgbClr val="000000"/>
                  </a:solidFill>
                  <a:latin typeface="Arial"/>
                </a:rPr>
                <a:t>防火墙</a:t>
              </a:r>
            </a:p>
          </p:txBody>
        </p:sp>
        <p:sp>
          <p:nvSpPr>
            <p:cNvPr id="205" name="Line"/>
            <p:cNvSpPr/>
            <p:nvPr/>
          </p:nvSpPr>
          <p:spPr>
            <a:xfrm>
              <a:off x="1558600" y="1567736"/>
              <a:ext cx="395200" cy="7600"/>
            </a:xfrm>
            <a:custGeom>
              <a:avLst/>
              <a:gdLst/>
              <a:ahLst/>
              <a:cxnLst/>
              <a:rect l="0" t="0" r="0" b="0"/>
              <a:pathLst>
                <a:path w="395200" h="7600" fill="none">
                  <a:moveTo>
                    <a:pt x="0" y="0"/>
                  </a:moveTo>
                  <a:lnTo>
                    <a:pt x="395200" y="0"/>
                  </a:lnTo>
                </a:path>
              </a:pathLst>
            </a:custGeom>
            <a:solidFill>
              <a:srgbClr val="000000"/>
            </a:solidFill>
            <a:ln w="7600" cap="flat">
              <a:solidFill>
                <a:srgbClr val="000000"/>
              </a:solidFill>
              <a:bevel/>
            </a:ln>
          </p:spPr>
        </p:sp>
        <p:sp>
          <p:nvSpPr>
            <p:cNvPr id="206" name="Line"/>
            <p:cNvSpPr/>
            <p:nvPr/>
          </p:nvSpPr>
          <p:spPr>
            <a:xfrm>
              <a:off x="2812600" y="1567736"/>
              <a:ext cx="395200" cy="7600"/>
            </a:xfrm>
            <a:custGeom>
              <a:avLst/>
              <a:gdLst/>
              <a:ahLst/>
              <a:cxnLst/>
              <a:rect l="0" t="0" r="0" b="0"/>
              <a:pathLst>
                <a:path w="395200" h="7600" fill="none">
                  <a:moveTo>
                    <a:pt x="0" y="0"/>
                  </a:moveTo>
                  <a:lnTo>
                    <a:pt x="395200" y="0"/>
                  </a:lnTo>
                </a:path>
              </a:pathLst>
            </a:custGeom>
            <a:solidFill>
              <a:srgbClr val="000000"/>
            </a:solidFill>
            <a:ln w="7600" cap="flat">
              <a:solidFill>
                <a:srgbClr val="000000"/>
              </a:solidFill>
              <a:bevel/>
            </a:ln>
          </p:spPr>
        </p:sp>
        <p:sp>
          <p:nvSpPr>
            <p:cNvPr id="207" name="Line"/>
            <p:cNvSpPr/>
            <p:nvPr/>
          </p:nvSpPr>
          <p:spPr>
            <a:xfrm>
              <a:off x="3747400" y="1567736"/>
              <a:ext cx="501600" cy="7600"/>
            </a:xfrm>
            <a:custGeom>
              <a:avLst/>
              <a:gdLst/>
              <a:ahLst/>
              <a:cxnLst/>
              <a:rect l="0" t="0" r="0" b="0"/>
              <a:pathLst>
                <a:path w="501600" h="7600" fill="none">
                  <a:moveTo>
                    <a:pt x="0" y="0"/>
                  </a:moveTo>
                  <a:lnTo>
                    <a:pt x="501600" y="0"/>
                  </a:lnTo>
                </a:path>
              </a:pathLst>
            </a:custGeom>
            <a:solidFill>
              <a:srgbClr val="000000"/>
            </a:solidFill>
            <a:ln w="7600" cap="flat">
              <a:solidFill>
                <a:srgbClr val="000000"/>
              </a:solidFill>
              <a:bevel/>
            </a:ln>
          </p:spPr>
        </p:sp>
        <p:sp>
          <p:nvSpPr>
            <p:cNvPr id="461" name="Text 461"/>
            <p:cNvSpPr txBox="1"/>
            <p:nvPr/>
          </p:nvSpPr>
          <p:spPr>
            <a:xfrm>
              <a:off x="4355400" y="1461336"/>
              <a:ext cx="577600" cy="212800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368">
                  <a:solidFill>
                    <a:srgbClr val="000000"/>
                  </a:solidFill>
                  <a:latin typeface="Arial"/>
                </a:rPr>
                <a:t>互联网</a:t>
              </a:r>
            </a:p>
          </p:txBody>
        </p:sp>
        <p:sp>
          <p:nvSpPr>
            <p:cNvPr id="209" name="任意形状 208"/>
            <p:cNvSpPr/>
            <p:nvPr/>
          </p:nvSpPr>
          <p:spPr>
            <a:xfrm>
              <a:off x="1057000" y="2736758"/>
              <a:ext cx="494000" cy="586625"/>
            </a:xfrm>
            <a:custGeom>
              <a:avLst/>
              <a:gdLst/>
              <a:ahLst/>
              <a:cxnLst/>
              <a:rect l="0" t="0" r="0" b="0"/>
              <a:pathLst>
                <a:path w="494000" h="586625">
                  <a:moveTo>
                    <a:pt x="100957" y="586625"/>
                  </a:moveTo>
                  <a:cubicBezTo>
                    <a:pt x="51526" y="578463"/>
                    <a:pt x="31911" y="560698"/>
                    <a:pt x="16764" y="534390"/>
                  </a:cubicBezTo>
                  <a:cubicBezTo>
                    <a:pt x="-16558" y="476515"/>
                    <a:pt x="9356" y="382494"/>
                    <a:pt x="13632" y="368994"/>
                  </a:cubicBezTo>
                  <a:cubicBezTo>
                    <a:pt x="35223" y="300836"/>
                    <a:pt x="81024" y="280223"/>
                    <a:pt x="109786" y="274092"/>
                  </a:cubicBezTo>
                  <a:cubicBezTo>
                    <a:pt x="143154" y="309285"/>
                    <a:pt x="192254" y="331522"/>
                    <a:pt x="247000" y="331522"/>
                  </a:cubicBezTo>
                  <a:cubicBezTo>
                    <a:pt x="301746" y="331522"/>
                    <a:pt x="350846" y="309285"/>
                    <a:pt x="384214" y="274092"/>
                  </a:cubicBezTo>
                  <a:cubicBezTo>
                    <a:pt x="412976" y="280223"/>
                    <a:pt x="458776" y="300836"/>
                    <a:pt x="480368" y="368994"/>
                  </a:cubicBezTo>
                  <a:cubicBezTo>
                    <a:pt x="484644" y="382495"/>
                    <a:pt x="510559" y="476515"/>
                    <a:pt x="477236" y="534390"/>
                  </a:cubicBezTo>
                  <a:cubicBezTo>
                    <a:pt x="462088" y="560698"/>
                    <a:pt x="442474" y="578464"/>
                    <a:pt x="393043" y="586625"/>
                  </a:cubicBezTo>
                  <a:lnTo>
                    <a:pt x="100957" y="586625"/>
                  </a:lnTo>
                  <a:close/>
                  <a:moveTo>
                    <a:pt x="247000" y="272270"/>
                  </a:moveTo>
                  <a:cubicBezTo>
                    <a:pt x="320445" y="272270"/>
                    <a:pt x="379984" y="211320"/>
                    <a:pt x="379984" y="136135"/>
                  </a:cubicBezTo>
                  <a:cubicBezTo>
                    <a:pt x="379984" y="60950"/>
                    <a:pt x="320445" y="0"/>
                    <a:pt x="247000" y="0"/>
                  </a:cubicBezTo>
                  <a:cubicBezTo>
                    <a:pt x="173555" y="0"/>
                    <a:pt x="114016" y="60950"/>
                    <a:pt x="114016" y="136135"/>
                  </a:cubicBezTo>
                  <a:cubicBezTo>
                    <a:pt x="114016" y="211320"/>
                    <a:pt x="173555" y="272270"/>
                    <a:pt x="247000" y="272270"/>
                  </a:cubicBezTo>
                  <a:close/>
                </a:path>
              </a:pathLst>
            </a:custGeom>
            <a:solidFill>
              <a:srgbClr val="3498DB"/>
            </a:solidFill>
            <a:ln w="3333" cap="flat">
              <a:solidFill>
                <a:srgbClr val="3498DB"/>
              </a:solidFill>
              <a:bevel/>
            </a:ln>
          </p:spPr>
        </p:sp>
        <p:grpSp>
          <p:nvGrpSpPr>
            <p:cNvPr id="210" name="Wireless Router"/>
            <p:cNvGrpSpPr/>
            <p:nvPr/>
          </p:nvGrpSpPr>
          <p:grpSpPr>
            <a:xfrm>
              <a:off x="1946200" y="2672871"/>
              <a:ext cx="866500" cy="714412"/>
              <a:chOff x="1946200" y="2672871"/>
              <a:chExt cx="866500" cy="714412"/>
            </a:xfrm>
          </p:grpSpPr>
          <p:sp>
            <p:nvSpPr>
              <p:cNvPr id="211" name="任意形状 210"/>
              <p:cNvSpPr/>
              <p:nvPr/>
            </p:nvSpPr>
            <p:spPr>
              <a:xfrm>
                <a:off x="1946410" y="3129423"/>
                <a:ext cx="164703" cy="242512"/>
              </a:xfrm>
              <a:custGeom>
                <a:avLst/>
                <a:gdLst/>
                <a:ahLst/>
                <a:cxnLst/>
                <a:rect l="0" t="0" r="0" b="0"/>
                <a:pathLst>
                  <a:path w="164703" h="242512">
                    <a:moveTo>
                      <a:pt x="0" y="448"/>
                    </a:moveTo>
                    <a:lnTo>
                      <a:pt x="0" y="63371"/>
                    </a:lnTo>
                    <a:cubicBezTo>
                      <a:pt x="0" y="63371"/>
                      <a:pt x="-1083" y="77446"/>
                      <a:pt x="8280" y="88071"/>
                    </a:cubicBezTo>
                    <a:cubicBezTo>
                      <a:pt x="18611" y="99793"/>
                      <a:pt x="164665" y="242480"/>
                      <a:pt x="164665" y="242480"/>
                    </a:cubicBezTo>
                    <a:cubicBezTo>
                      <a:pt x="164665" y="242480"/>
                      <a:pt x="161311" y="155133"/>
                      <a:pt x="141186" y="122844"/>
                    </a:cubicBezTo>
                    <a:cubicBezTo>
                      <a:pt x="121061" y="90555"/>
                      <a:pt x="4752" y="18663"/>
                      <a:pt x="6429" y="7900"/>
                    </a:cubicBezTo>
                    <a:cubicBezTo>
                      <a:pt x="8106" y="-2863"/>
                      <a:pt x="1398" y="448"/>
                      <a:pt x="0" y="448"/>
                    </a:cubicBezTo>
                    <a:close/>
                  </a:path>
                </a:pathLst>
              </a:custGeom>
              <a:gradFill>
                <a:gsLst>
                  <a:gs pos="22000">
                    <a:srgbClr val="515151"/>
                  </a:gs>
                  <a:gs pos="54000">
                    <a:srgbClr val="3F3F3F"/>
                  </a:gs>
                  <a:gs pos="78000">
                    <a:srgbClr val="3F3F3F"/>
                  </a:gs>
                </a:gsLst>
                <a:lin ang="0" scaled="0"/>
              </a:gradFill>
              <a:ln w="7600" cap="flat">
                <a:solidFill>
                  <a:srgbClr val="D4D4D4"/>
                </a:solidFill>
                <a:bevel/>
              </a:ln>
            </p:spPr>
          </p:sp>
          <p:sp>
            <p:nvSpPr>
              <p:cNvPr id="212" name="任意形状 211"/>
              <p:cNvSpPr/>
              <p:nvPr/>
            </p:nvSpPr>
            <p:spPr>
              <a:xfrm>
                <a:off x="1968630" y="2692948"/>
                <a:ext cx="56371" cy="438272"/>
              </a:xfrm>
              <a:custGeom>
                <a:avLst/>
                <a:gdLst/>
                <a:ahLst/>
                <a:cxnLst/>
                <a:rect l="0" t="0" r="0" b="0"/>
                <a:pathLst>
                  <a:path w="56371" h="438272">
                    <a:moveTo>
                      <a:pt x="63" y="18929"/>
                    </a:moveTo>
                    <a:cubicBezTo>
                      <a:pt x="-1279" y="-6903"/>
                      <a:pt x="28908" y="-6240"/>
                      <a:pt x="28908" y="20253"/>
                    </a:cubicBezTo>
                    <a:cubicBezTo>
                      <a:pt x="28908" y="50721"/>
                      <a:pt x="56391" y="433887"/>
                      <a:pt x="56391" y="433887"/>
                    </a:cubicBezTo>
                    <a:lnTo>
                      <a:pt x="7442" y="438233"/>
                    </a:lnTo>
                    <a:cubicBezTo>
                      <a:pt x="7442" y="438233"/>
                      <a:pt x="635" y="31655"/>
                      <a:pt x="63" y="18929"/>
                    </a:cubicBezTo>
                    <a:close/>
                  </a:path>
                </a:pathLst>
              </a:custGeom>
              <a:gradFill>
                <a:gsLst>
                  <a:gs pos="52000">
                    <a:srgbClr val="414141"/>
                  </a:gs>
                  <a:gs pos="61000">
                    <a:srgbClr val="505050"/>
                  </a:gs>
                  <a:gs pos="85000">
                    <a:srgbClr val="212121"/>
                  </a:gs>
                </a:gsLst>
                <a:lin ang="10620000" scaled="0"/>
              </a:gradFill>
              <a:ln w="7600" cap="flat">
                <a:solidFill>
                  <a:srgbClr val="353535"/>
                </a:solidFill>
                <a:bevel/>
              </a:ln>
            </p:spPr>
          </p:sp>
          <p:sp>
            <p:nvSpPr>
              <p:cNvPr id="213" name="任意形状 212"/>
              <p:cNvSpPr/>
              <p:nvPr/>
            </p:nvSpPr>
            <p:spPr>
              <a:xfrm flipH="1">
                <a:off x="2456675" y="2672885"/>
                <a:ext cx="44415" cy="442412"/>
              </a:xfrm>
              <a:custGeom>
                <a:avLst/>
                <a:gdLst/>
                <a:ahLst/>
                <a:cxnLst/>
                <a:rect l="0" t="0" r="0" b="0"/>
                <a:pathLst>
                  <a:path w="44415" h="442412">
                    <a:moveTo>
                      <a:pt x="8815" y="18929"/>
                    </a:moveTo>
                    <a:cubicBezTo>
                      <a:pt x="7473" y="-6903"/>
                      <a:pt x="37660" y="-6241"/>
                      <a:pt x="37660" y="20253"/>
                    </a:cubicBezTo>
                    <a:cubicBezTo>
                      <a:pt x="37660" y="50721"/>
                      <a:pt x="44415" y="438013"/>
                      <a:pt x="44415" y="438013"/>
                    </a:cubicBezTo>
                    <a:lnTo>
                      <a:pt x="0" y="442374"/>
                    </a:lnTo>
                    <a:cubicBezTo>
                      <a:pt x="0" y="442374"/>
                      <a:pt x="9387" y="31655"/>
                      <a:pt x="8815" y="18929"/>
                    </a:cubicBezTo>
                    <a:close/>
                  </a:path>
                </a:pathLst>
              </a:custGeom>
              <a:gradFill>
                <a:gsLst>
                  <a:gs pos="17000">
                    <a:srgbClr val="414141"/>
                  </a:gs>
                  <a:gs pos="48000">
                    <a:srgbClr val="505050"/>
                  </a:gs>
                  <a:gs pos="100000">
                    <a:srgbClr val="303030"/>
                  </a:gs>
                </a:gsLst>
                <a:lin ang="10800000" scaled="0"/>
              </a:gradFill>
              <a:ln w="7600" cap="flat">
                <a:solidFill>
                  <a:srgbClr val="3E3E3E"/>
                </a:solidFill>
                <a:bevel/>
              </a:ln>
            </p:spPr>
          </p:sp>
          <p:sp>
            <p:nvSpPr>
              <p:cNvPr id="214" name="任意形状 213"/>
              <p:cNvSpPr/>
              <p:nvPr/>
            </p:nvSpPr>
            <p:spPr>
              <a:xfrm>
                <a:off x="1946200" y="3053600"/>
                <a:ext cx="866500" cy="333659"/>
              </a:xfrm>
              <a:custGeom>
                <a:avLst/>
                <a:gdLst/>
                <a:ahLst/>
                <a:cxnLst/>
                <a:rect l="0" t="0" r="0" b="0"/>
                <a:pathLst>
                  <a:path w="866500" h="333659">
                    <a:moveTo>
                      <a:pt x="55367" y="65619"/>
                    </a:moveTo>
                    <a:cubicBezTo>
                      <a:pt x="55367" y="65619"/>
                      <a:pt x="21069" y="67026"/>
                      <a:pt x="5975" y="70338"/>
                    </a:cubicBezTo>
                    <a:cubicBezTo>
                      <a:pt x="-6184" y="75305"/>
                      <a:pt x="2531" y="82713"/>
                      <a:pt x="11286" y="105663"/>
                    </a:cubicBezTo>
                    <a:cubicBezTo>
                      <a:pt x="15559" y="108213"/>
                      <a:pt x="135798" y="220996"/>
                      <a:pt x="135798" y="220996"/>
                    </a:cubicBezTo>
                    <a:cubicBezTo>
                      <a:pt x="135798" y="220996"/>
                      <a:pt x="150209" y="228886"/>
                      <a:pt x="157755" y="304294"/>
                    </a:cubicBezTo>
                    <a:cubicBezTo>
                      <a:pt x="157755" y="304294"/>
                      <a:pt x="166565" y="334043"/>
                      <a:pt x="199041" y="333655"/>
                    </a:cubicBezTo>
                    <a:cubicBezTo>
                      <a:pt x="228473" y="333233"/>
                      <a:pt x="849422" y="211646"/>
                      <a:pt x="849422" y="211646"/>
                    </a:cubicBezTo>
                    <a:cubicBezTo>
                      <a:pt x="849422" y="211646"/>
                      <a:pt x="867882" y="203472"/>
                      <a:pt x="866400" y="160996"/>
                    </a:cubicBezTo>
                    <a:cubicBezTo>
                      <a:pt x="863413" y="118495"/>
                      <a:pt x="834898" y="106248"/>
                      <a:pt x="834898" y="106248"/>
                    </a:cubicBezTo>
                    <a:lnTo>
                      <a:pt x="634051" y="13600"/>
                    </a:lnTo>
                    <a:lnTo>
                      <a:pt x="601575" y="0"/>
                    </a:lnTo>
                    <a:lnTo>
                      <a:pt x="71700" y="71399"/>
                    </a:lnTo>
                    <a:lnTo>
                      <a:pt x="55367" y="65619"/>
                    </a:lnTo>
                    <a:close/>
                  </a:path>
                </a:pathLst>
              </a:custGeom>
              <a:solidFill>
                <a:srgbClr val="191919"/>
              </a:solidFill>
              <a:ln w="7600" cap="flat">
                <a:solidFill>
                  <a:srgbClr val="000000"/>
                </a:solidFill>
                <a:bevel/>
              </a:ln>
            </p:spPr>
          </p:sp>
          <p:sp>
            <p:nvSpPr>
              <p:cNvPr id="215" name="任意形状 214"/>
              <p:cNvSpPr/>
              <p:nvPr/>
            </p:nvSpPr>
            <p:spPr>
              <a:xfrm>
                <a:off x="1950052" y="3057290"/>
                <a:ext cx="858801" cy="324967"/>
              </a:xfrm>
              <a:custGeom>
                <a:avLst/>
                <a:gdLst/>
                <a:ahLst/>
                <a:cxnLst/>
                <a:rect l="0" t="0" r="0" b="0"/>
                <a:pathLst>
                  <a:path w="858801" h="324967">
                    <a:moveTo>
                      <a:pt x="53442" y="63696"/>
                    </a:moveTo>
                    <a:cubicBezTo>
                      <a:pt x="53442" y="63696"/>
                      <a:pt x="22221" y="65407"/>
                      <a:pt x="6708" y="67062"/>
                    </a:cubicBezTo>
                    <a:cubicBezTo>
                      <a:pt x="-5031" y="69132"/>
                      <a:pt x="0" y="77826"/>
                      <a:pt x="10901" y="100179"/>
                    </a:cubicBezTo>
                    <a:cubicBezTo>
                      <a:pt x="15093" y="102664"/>
                      <a:pt x="136678" y="215262"/>
                      <a:pt x="136678" y="215262"/>
                    </a:cubicBezTo>
                    <a:cubicBezTo>
                      <a:pt x="136678" y="215262"/>
                      <a:pt x="153449" y="220230"/>
                      <a:pt x="159319" y="296399"/>
                    </a:cubicBezTo>
                    <a:cubicBezTo>
                      <a:pt x="159319" y="296399"/>
                      <a:pt x="166866" y="325376"/>
                      <a:pt x="198729" y="324962"/>
                    </a:cubicBezTo>
                    <a:cubicBezTo>
                      <a:pt x="227607" y="324588"/>
                      <a:pt x="836844" y="206155"/>
                      <a:pt x="836844" y="206155"/>
                    </a:cubicBezTo>
                    <a:cubicBezTo>
                      <a:pt x="836844" y="206155"/>
                      <a:pt x="860320" y="202842"/>
                      <a:pt x="858694" y="159791"/>
                    </a:cubicBezTo>
                    <a:cubicBezTo>
                      <a:pt x="856968" y="116738"/>
                      <a:pt x="831812" y="103491"/>
                      <a:pt x="831812" y="103491"/>
                    </a:cubicBezTo>
                    <a:lnTo>
                      <a:pt x="625535" y="13247"/>
                    </a:lnTo>
                    <a:lnTo>
                      <a:pt x="593672" y="0"/>
                    </a:lnTo>
                    <a:lnTo>
                      <a:pt x="73790" y="69546"/>
                    </a:lnTo>
                    <a:lnTo>
                      <a:pt x="53442" y="63696"/>
                    </a:lnTo>
                    <a:close/>
                  </a:path>
                </a:pathLst>
              </a:custGeom>
              <a:gradFill>
                <a:gsLst>
                  <a:gs pos="22000">
                    <a:srgbClr val="393939"/>
                  </a:gs>
                  <a:gs pos="54000">
                    <a:srgbClr val="383838"/>
                  </a:gs>
                  <a:gs pos="78000">
                    <a:srgbClr val="000000"/>
                  </a:gs>
                </a:gsLst>
                <a:lin ang="4800000" scaled="0"/>
              </a:gradFill>
              <a:ln w="7600" cap="flat">
                <a:solidFill>
                  <a:srgbClr val="1C1C1C"/>
                </a:solidFill>
                <a:bevel/>
              </a:ln>
            </p:spPr>
          </p:sp>
          <p:sp>
            <p:nvSpPr>
              <p:cNvPr id="216" name="任意形状 215"/>
              <p:cNvSpPr/>
              <p:nvPr/>
            </p:nvSpPr>
            <p:spPr>
              <a:xfrm>
                <a:off x="1978011" y="3119901"/>
                <a:ext cx="244648" cy="252870"/>
              </a:xfrm>
              <a:custGeom>
                <a:avLst/>
                <a:gdLst/>
                <a:ahLst/>
                <a:cxnLst/>
                <a:rect l="0" t="0" r="0" b="0"/>
                <a:pathLst>
                  <a:path w="244648" h="252870">
                    <a:moveTo>
                      <a:pt x="18605" y="0"/>
                    </a:moveTo>
                    <a:lnTo>
                      <a:pt x="4350" y="1552"/>
                    </a:lnTo>
                    <a:cubicBezTo>
                      <a:pt x="4350" y="1552"/>
                      <a:pt x="-5293" y="12730"/>
                      <a:pt x="3931" y="21837"/>
                    </a:cubicBezTo>
                    <a:cubicBezTo>
                      <a:pt x="13154" y="30944"/>
                      <a:pt x="120066" y="121188"/>
                      <a:pt x="120066" y="121188"/>
                    </a:cubicBezTo>
                    <a:cubicBezTo>
                      <a:pt x="120066" y="121188"/>
                      <a:pt x="130128" y="131124"/>
                      <a:pt x="137255" y="164655"/>
                    </a:cubicBezTo>
                    <a:cubicBezTo>
                      <a:pt x="145244" y="202237"/>
                      <a:pt x="148575" y="227163"/>
                      <a:pt x="148575" y="227163"/>
                    </a:cubicBezTo>
                    <a:cubicBezTo>
                      <a:pt x="148575" y="227163"/>
                      <a:pt x="150252" y="252001"/>
                      <a:pt x="177924" y="252829"/>
                    </a:cubicBezTo>
                    <a:cubicBezTo>
                      <a:pt x="205594" y="253656"/>
                      <a:pt x="244585" y="241652"/>
                      <a:pt x="244585" y="241652"/>
                    </a:cubicBezTo>
                    <a:lnTo>
                      <a:pt x="177085" y="230475"/>
                    </a:lnTo>
                    <a:cubicBezTo>
                      <a:pt x="177085" y="230475"/>
                      <a:pt x="144802" y="147268"/>
                      <a:pt x="144802" y="145198"/>
                    </a:cubicBezTo>
                    <a:cubicBezTo>
                      <a:pt x="144802" y="143129"/>
                      <a:pt x="121742" y="75238"/>
                      <a:pt x="119646" y="71512"/>
                    </a:cubicBezTo>
                    <a:cubicBezTo>
                      <a:pt x="117550" y="67787"/>
                      <a:pt x="34536" y="21009"/>
                      <a:pt x="33698" y="21009"/>
                    </a:cubicBezTo>
                    <a:cubicBezTo>
                      <a:pt x="32859" y="21009"/>
                      <a:pt x="16508" y="5278"/>
                      <a:pt x="18605" y="0"/>
                    </a:cubicBezTo>
                    <a:close/>
                  </a:path>
                </a:pathLst>
              </a:custGeom>
              <a:solidFill>
                <a:srgbClr val="000000">
                  <a:alpha val="25000"/>
                </a:srgbClr>
              </a:solidFill>
              <a:ln w="7600" cap="flat">
                <a:noFill/>
                <a:bevel/>
              </a:ln>
            </p:spPr>
          </p:sp>
          <p:sp>
            <p:nvSpPr>
              <p:cNvPr id="217" name="任意形状 216"/>
              <p:cNvSpPr/>
              <p:nvPr/>
            </p:nvSpPr>
            <p:spPr>
              <a:xfrm>
                <a:off x="1981313" y="3049010"/>
                <a:ext cx="812309" cy="322675"/>
              </a:xfrm>
              <a:custGeom>
                <a:avLst/>
                <a:gdLst/>
                <a:ahLst/>
                <a:cxnLst/>
                <a:rect l="0" t="0" r="0" b="0"/>
                <a:pathLst>
                  <a:path w="812309" h="322675">
                    <a:moveTo>
                      <a:pt x="13207" y="70374"/>
                    </a:moveTo>
                    <a:lnTo>
                      <a:pt x="549536" y="2401"/>
                    </a:lnTo>
                    <a:cubicBezTo>
                      <a:pt x="549536" y="2401"/>
                      <a:pt x="567468" y="-414"/>
                      <a:pt x="574176" y="0"/>
                    </a:cubicBezTo>
                    <a:cubicBezTo>
                      <a:pt x="580885" y="414"/>
                      <a:pt x="586059" y="3842"/>
                      <a:pt x="603165" y="11203"/>
                    </a:cubicBezTo>
                    <a:cubicBezTo>
                      <a:pt x="656493" y="34150"/>
                      <a:pt x="768725" y="83250"/>
                      <a:pt x="788834" y="98523"/>
                    </a:cubicBezTo>
                    <a:cubicBezTo>
                      <a:pt x="810639" y="115082"/>
                      <a:pt x="829092" y="202842"/>
                      <a:pt x="787162" y="212778"/>
                    </a:cubicBezTo>
                    <a:cubicBezTo>
                      <a:pt x="756904" y="219948"/>
                      <a:pt x="200197" y="321237"/>
                      <a:pt x="200197" y="321237"/>
                    </a:cubicBezTo>
                    <a:cubicBezTo>
                      <a:pt x="200197" y="321237"/>
                      <a:pt x="159947" y="331171"/>
                      <a:pt x="149885" y="298055"/>
                    </a:cubicBezTo>
                    <a:cubicBezTo>
                      <a:pt x="149885" y="298055"/>
                      <a:pt x="137308" y="207534"/>
                      <a:pt x="122215" y="192631"/>
                    </a:cubicBezTo>
                    <a:cubicBezTo>
                      <a:pt x="107121" y="177729"/>
                      <a:pt x="3144" y="91072"/>
                      <a:pt x="3144" y="91072"/>
                    </a:cubicBezTo>
                    <a:cubicBezTo>
                      <a:pt x="3144" y="91072"/>
                      <a:pt x="-8595" y="73686"/>
                      <a:pt x="13207" y="70374"/>
                    </a:cubicBezTo>
                    <a:close/>
                  </a:path>
                </a:pathLst>
              </a:custGeom>
              <a:gradFill>
                <a:gsLst>
                  <a:gs pos="22000">
                    <a:srgbClr val="414141"/>
                  </a:gs>
                  <a:gs pos="54000">
                    <a:srgbClr val="616161"/>
                  </a:gs>
                  <a:gs pos="78000">
                    <a:srgbClr val="212121"/>
                  </a:gs>
                </a:gsLst>
                <a:lin ang="4800000" scaled="0"/>
              </a:gradFill>
              <a:ln w="7600" cap="flat">
                <a:solidFill>
                  <a:srgbClr val="393939"/>
                </a:solidFill>
                <a:bevel/>
              </a:ln>
            </p:spPr>
          </p:sp>
          <p:sp>
            <p:nvSpPr>
              <p:cNvPr id="218" name="任意形状 217"/>
              <p:cNvSpPr/>
              <p:nvPr/>
            </p:nvSpPr>
            <p:spPr>
              <a:xfrm>
                <a:off x="2136544" y="3154441"/>
                <a:ext cx="626500" cy="105465"/>
              </a:xfrm>
              <a:custGeom>
                <a:avLst/>
                <a:gdLst/>
                <a:ahLst/>
                <a:cxnLst/>
                <a:rect l="0" t="0" r="0" b="0"/>
                <a:pathLst>
                  <a:path w="626500" h="105465">
                    <a:moveTo>
                      <a:pt x="7597" y="96600"/>
                    </a:moveTo>
                    <a:lnTo>
                      <a:pt x="618039" y="509"/>
                    </a:lnTo>
                    <a:cubicBezTo>
                      <a:pt x="621948" y="-144"/>
                      <a:pt x="626375" y="1599"/>
                      <a:pt x="626375" y="4033"/>
                    </a:cubicBezTo>
                    <a:cubicBezTo>
                      <a:pt x="626375" y="4033"/>
                      <a:pt x="627652" y="7353"/>
                      <a:pt x="622038" y="8262"/>
                    </a:cubicBezTo>
                    <a:lnTo>
                      <a:pt x="8827" y="105536"/>
                    </a:lnTo>
                    <a:cubicBezTo>
                      <a:pt x="4917" y="106188"/>
                      <a:pt x="811" y="106056"/>
                      <a:pt x="0" y="102225"/>
                    </a:cubicBezTo>
                    <a:cubicBezTo>
                      <a:pt x="0" y="98393"/>
                      <a:pt x="3688" y="97253"/>
                      <a:pt x="7597" y="96600"/>
                    </a:cubicBezTo>
                    <a:close/>
                  </a:path>
                </a:pathLst>
              </a:custGeom>
              <a:solidFill>
                <a:srgbClr val="000000">
                  <a:alpha val="42000"/>
                </a:srgbClr>
              </a:solidFill>
              <a:ln w="7600" cap="flat">
                <a:noFill/>
                <a:bevel/>
              </a:ln>
            </p:spPr>
          </p:sp>
          <p:sp>
            <p:nvSpPr>
              <p:cNvPr id="219" name="任意形状 218"/>
              <p:cNvSpPr/>
              <p:nvPr/>
            </p:nvSpPr>
            <p:spPr>
              <a:xfrm>
                <a:off x="1981313" y="3049481"/>
                <a:ext cx="812309" cy="322676"/>
              </a:xfrm>
              <a:custGeom>
                <a:avLst/>
                <a:gdLst/>
                <a:ahLst/>
                <a:cxnLst/>
                <a:rect l="0" t="0" r="0" b="0"/>
                <a:pathLst>
                  <a:path w="812309" h="322676">
                    <a:moveTo>
                      <a:pt x="13207" y="70374"/>
                    </a:moveTo>
                    <a:lnTo>
                      <a:pt x="549536" y="2401"/>
                    </a:lnTo>
                    <a:cubicBezTo>
                      <a:pt x="549536" y="2401"/>
                      <a:pt x="567468" y="-414"/>
                      <a:pt x="574176" y="0"/>
                    </a:cubicBezTo>
                    <a:cubicBezTo>
                      <a:pt x="580885" y="414"/>
                      <a:pt x="586059" y="3842"/>
                      <a:pt x="603165" y="11203"/>
                    </a:cubicBezTo>
                    <a:cubicBezTo>
                      <a:pt x="656493" y="34150"/>
                      <a:pt x="768725" y="83250"/>
                      <a:pt x="788834" y="98524"/>
                    </a:cubicBezTo>
                    <a:cubicBezTo>
                      <a:pt x="810639" y="115082"/>
                      <a:pt x="829092" y="202843"/>
                      <a:pt x="787162" y="212779"/>
                    </a:cubicBezTo>
                    <a:cubicBezTo>
                      <a:pt x="756904" y="219949"/>
                      <a:pt x="200197" y="321238"/>
                      <a:pt x="200197" y="321238"/>
                    </a:cubicBezTo>
                    <a:cubicBezTo>
                      <a:pt x="200197" y="321238"/>
                      <a:pt x="159947" y="331172"/>
                      <a:pt x="149885" y="298055"/>
                    </a:cubicBezTo>
                    <a:cubicBezTo>
                      <a:pt x="149885" y="298055"/>
                      <a:pt x="137308" y="207535"/>
                      <a:pt x="122215" y="192632"/>
                    </a:cubicBezTo>
                    <a:cubicBezTo>
                      <a:pt x="107121" y="177729"/>
                      <a:pt x="3144" y="91072"/>
                      <a:pt x="3144" y="91072"/>
                    </a:cubicBezTo>
                    <a:cubicBezTo>
                      <a:pt x="3144" y="91072"/>
                      <a:pt x="-8595" y="73686"/>
                      <a:pt x="13207" y="70374"/>
                    </a:cubicBezTo>
                    <a:close/>
                  </a:path>
                </a:pathLst>
              </a:custGeom>
              <a:gradFill>
                <a:gsLst>
                  <a:gs pos="15000">
                    <a:srgbClr val="FFFFFF">
                      <a:alpha val="42000"/>
                    </a:srgbClr>
                  </a:gs>
                  <a:gs pos="40000">
                    <a:srgbClr val="00692D">
                      <a:alpha val="0"/>
                    </a:srgbClr>
                  </a:gs>
                </a:gsLst>
                <a:lin ang="15600000" scaled="0"/>
              </a:gradFill>
              <a:ln w="7600" cap="flat">
                <a:noFill/>
                <a:bevel/>
              </a:ln>
            </p:spPr>
          </p:sp>
          <p:sp>
            <p:nvSpPr>
              <p:cNvPr id="220" name="任意形状 219"/>
              <p:cNvSpPr/>
              <p:nvPr/>
            </p:nvSpPr>
            <p:spPr>
              <a:xfrm>
                <a:off x="2135563" y="3151826"/>
                <a:ext cx="626500" cy="105465"/>
              </a:xfrm>
              <a:custGeom>
                <a:avLst/>
                <a:gdLst/>
                <a:ahLst/>
                <a:cxnLst/>
                <a:rect l="0" t="0" r="0" b="0"/>
                <a:pathLst>
                  <a:path w="626500" h="105465">
                    <a:moveTo>
                      <a:pt x="7597" y="96600"/>
                    </a:moveTo>
                    <a:lnTo>
                      <a:pt x="618039" y="509"/>
                    </a:lnTo>
                    <a:cubicBezTo>
                      <a:pt x="621948" y="-144"/>
                      <a:pt x="626375" y="1599"/>
                      <a:pt x="626375" y="4033"/>
                    </a:cubicBezTo>
                    <a:cubicBezTo>
                      <a:pt x="626375" y="4033"/>
                      <a:pt x="627652" y="7353"/>
                      <a:pt x="622038" y="8262"/>
                    </a:cubicBezTo>
                    <a:lnTo>
                      <a:pt x="8827" y="105536"/>
                    </a:lnTo>
                    <a:cubicBezTo>
                      <a:pt x="4917" y="106188"/>
                      <a:pt x="811" y="106056"/>
                      <a:pt x="0" y="102225"/>
                    </a:cubicBezTo>
                    <a:cubicBezTo>
                      <a:pt x="0" y="98393"/>
                      <a:pt x="3688" y="97253"/>
                      <a:pt x="7597" y="96600"/>
                    </a:cubicBezTo>
                    <a:close/>
                  </a:path>
                </a:pathLst>
              </a:custGeom>
              <a:gradFill>
                <a:gsLst>
                  <a:gs pos="13000">
                    <a:srgbClr val="747474"/>
                  </a:gs>
                  <a:gs pos="52000">
                    <a:srgbClr val="959595"/>
                  </a:gs>
                  <a:gs pos="100000">
                    <a:srgbClr val="818181"/>
                  </a:gs>
                </a:gsLst>
                <a:lin ang="10620000" scaled="0"/>
              </a:gradFill>
              <a:ln w="7600" cap="flat">
                <a:noFill/>
                <a:bevel/>
              </a:ln>
            </p:spPr>
          </p:sp>
          <p:sp>
            <p:nvSpPr>
              <p:cNvPr id="221" name="任意形状 220"/>
              <p:cNvSpPr/>
              <p:nvPr/>
            </p:nvSpPr>
            <p:spPr>
              <a:xfrm>
                <a:off x="2374369" y="3209629"/>
                <a:ext cx="18028" cy="10763"/>
              </a:xfrm>
              <a:custGeom>
                <a:avLst/>
                <a:gdLst/>
                <a:ahLst/>
                <a:cxnLst/>
                <a:rect l="0" t="0" r="0" b="0"/>
                <a:pathLst>
                  <a:path w="18028" h="10763">
                    <a:moveTo>
                      <a:pt x="0" y="2484"/>
                    </a:moveTo>
                    <a:lnTo>
                      <a:pt x="2516" y="10763"/>
                    </a:lnTo>
                    <a:lnTo>
                      <a:pt x="18028" y="8279"/>
                    </a:lnTo>
                    <a:lnTo>
                      <a:pt x="15932" y="0"/>
                    </a:lnTo>
                    <a:lnTo>
                      <a:pt x="0" y="2484"/>
                    </a:lnTo>
                    <a:close/>
                  </a:path>
                </a:pathLst>
              </a:custGeom>
              <a:solidFill>
                <a:srgbClr val="008039"/>
              </a:solidFill>
              <a:ln w="7600" cap="flat">
                <a:noFill/>
                <a:bevel/>
              </a:ln>
            </p:spPr>
          </p:sp>
          <p:sp>
            <p:nvSpPr>
              <p:cNvPr id="222" name="任意形状 221"/>
              <p:cNvSpPr/>
              <p:nvPr/>
            </p:nvSpPr>
            <p:spPr>
              <a:xfrm>
                <a:off x="2374788" y="3210278"/>
                <a:ext cx="17191" cy="7600"/>
              </a:xfrm>
              <a:custGeom>
                <a:avLst/>
                <a:gdLst/>
                <a:ahLst/>
                <a:cxnLst/>
                <a:rect l="0" t="0" r="0" b="0"/>
                <a:pathLst>
                  <a:path w="17191" h="7600">
                    <a:moveTo>
                      <a:pt x="0" y="2184"/>
                    </a:moveTo>
                    <a:lnTo>
                      <a:pt x="17191" y="7278"/>
                    </a:lnTo>
                    <a:lnTo>
                      <a:pt x="0" y="2184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74000"/>
                    </a:srgbClr>
                  </a:gs>
                  <a:gs pos="53000">
                    <a:srgbClr val="00692D">
                      <a:alpha val="0"/>
                    </a:srgbClr>
                  </a:gs>
                </a:gsLst>
                <a:lin ang="4800000" scaled="0"/>
              </a:gradFill>
              <a:ln w="7600" cap="flat">
                <a:noFill/>
                <a:bevel/>
              </a:ln>
            </p:spPr>
          </p:sp>
          <p:sp>
            <p:nvSpPr>
              <p:cNvPr id="223" name="任意形状 222"/>
              <p:cNvSpPr/>
              <p:nvPr/>
            </p:nvSpPr>
            <p:spPr>
              <a:xfrm>
                <a:off x="2374788" y="3210279"/>
                <a:ext cx="17191" cy="7600"/>
              </a:xfrm>
              <a:custGeom>
                <a:avLst/>
                <a:gdLst/>
                <a:ahLst/>
                <a:cxnLst/>
                <a:rect l="0" t="0" r="0" b="0"/>
                <a:pathLst>
                  <a:path w="17191" h="7600">
                    <a:moveTo>
                      <a:pt x="0" y="2183"/>
                    </a:moveTo>
                    <a:lnTo>
                      <a:pt x="17191" y="7278"/>
                    </a:lnTo>
                    <a:lnTo>
                      <a:pt x="0" y="2183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52000"/>
                    </a:srgbClr>
                  </a:gs>
                  <a:gs pos="53000">
                    <a:srgbClr val="00692D">
                      <a:alpha val="0"/>
                    </a:srgbClr>
                  </a:gs>
                </a:gsLst>
                <a:lin ang="15600000" scaled="0"/>
              </a:gradFill>
              <a:ln w="7600" cap="flat">
                <a:noFill/>
                <a:bevel/>
              </a:ln>
            </p:spPr>
          </p:sp>
          <p:sp>
            <p:nvSpPr>
              <p:cNvPr id="224" name="任意形状 223"/>
              <p:cNvSpPr/>
              <p:nvPr/>
            </p:nvSpPr>
            <p:spPr>
              <a:xfrm>
                <a:off x="2423841" y="3201763"/>
                <a:ext cx="18028" cy="10763"/>
              </a:xfrm>
              <a:custGeom>
                <a:avLst/>
                <a:gdLst/>
                <a:ahLst/>
                <a:cxnLst/>
                <a:rect l="0" t="0" r="0" b="0"/>
                <a:pathLst>
                  <a:path w="18028" h="10763">
                    <a:moveTo>
                      <a:pt x="0" y="2484"/>
                    </a:moveTo>
                    <a:lnTo>
                      <a:pt x="2516" y="10763"/>
                    </a:lnTo>
                    <a:lnTo>
                      <a:pt x="18028" y="8279"/>
                    </a:lnTo>
                    <a:lnTo>
                      <a:pt x="15932" y="0"/>
                    </a:lnTo>
                    <a:lnTo>
                      <a:pt x="0" y="2484"/>
                    </a:lnTo>
                    <a:close/>
                  </a:path>
                </a:pathLst>
              </a:custGeom>
              <a:solidFill>
                <a:srgbClr val="008039"/>
              </a:solidFill>
              <a:ln w="7600" cap="flat">
                <a:noFill/>
                <a:bevel/>
              </a:ln>
            </p:spPr>
          </p:sp>
          <p:sp>
            <p:nvSpPr>
              <p:cNvPr id="225" name="任意形状 224"/>
              <p:cNvSpPr/>
              <p:nvPr/>
            </p:nvSpPr>
            <p:spPr>
              <a:xfrm>
                <a:off x="2424260" y="3202413"/>
                <a:ext cx="17191" cy="7600"/>
              </a:xfrm>
              <a:custGeom>
                <a:avLst/>
                <a:gdLst/>
                <a:ahLst/>
                <a:cxnLst/>
                <a:rect l="0" t="0" r="0" b="0"/>
                <a:pathLst>
                  <a:path w="17191" h="7600">
                    <a:moveTo>
                      <a:pt x="0" y="2183"/>
                    </a:moveTo>
                    <a:lnTo>
                      <a:pt x="17191" y="7278"/>
                    </a:lnTo>
                    <a:lnTo>
                      <a:pt x="0" y="2183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74000"/>
                    </a:srgbClr>
                  </a:gs>
                  <a:gs pos="53000">
                    <a:srgbClr val="00692D">
                      <a:alpha val="0"/>
                    </a:srgbClr>
                  </a:gs>
                </a:gsLst>
                <a:lin ang="4800000" scaled="0"/>
              </a:gradFill>
              <a:ln w="7600" cap="flat">
                <a:noFill/>
                <a:bevel/>
              </a:ln>
            </p:spPr>
          </p:sp>
          <p:sp>
            <p:nvSpPr>
              <p:cNvPr id="226" name="任意形状 225"/>
              <p:cNvSpPr/>
              <p:nvPr/>
            </p:nvSpPr>
            <p:spPr>
              <a:xfrm>
                <a:off x="2424260" y="3202413"/>
                <a:ext cx="17191" cy="7600"/>
              </a:xfrm>
              <a:custGeom>
                <a:avLst/>
                <a:gdLst/>
                <a:ahLst/>
                <a:cxnLst/>
                <a:rect l="0" t="0" r="0" b="0"/>
                <a:pathLst>
                  <a:path w="17191" h="7600">
                    <a:moveTo>
                      <a:pt x="0" y="2183"/>
                    </a:moveTo>
                    <a:lnTo>
                      <a:pt x="17191" y="7278"/>
                    </a:lnTo>
                    <a:lnTo>
                      <a:pt x="0" y="2183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52000"/>
                    </a:srgbClr>
                  </a:gs>
                  <a:gs pos="53000">
                    <a:srgbClr val="00692D">
                      <a:alpha val="0"/>
                    </a:srgbClr>
                  </a:gs>
                </a:gsLst>
                <a:lin ang="15600000" scaled="0"/>
              </a:gradFill>
              <a:ln w="7600" cap="flat">
                <a:noFill/>
                <a:bevel/>
              </a:ln>
            </p:spPr>
          </p:sp>
          <p:sp>
            <p:nvSpPr>
              <p:cNvPr id="227" name="任意形状 226"/>
              <p:cNvSpPr/>
              <p:nvPr/>
            </p:nvSpPr>
            <p:spPr>
              <a:xfrm>
                <a:off x="2472319" y="3194134"/>
                <a:ext cx="18028" cy="10763"/>
              </a:xfrm>
              <a:custGeom>
                <a:avLst/>
                <a:gdLst/>
                <a:ahLst/>
                <a:cxnLst/>
                <a:rect l="0" t="0" r="0" b="0"/>
                <a:pathLst>
                  <a:path w="18028" h="10763">
                    <a:moveTo>
                      <a:pt x="0" y="2484"/>
                    </a:moveTo>
                    <a:lnTo>
                      <a:pt x="2516" y="10763"/>
                    </a:lnTo>
                    <a:lnTo>
                      <a:pt x="18028" y="8279"/>
                    </a:lnTo>
                    <a:lnTo>
                      <a:pt x="15932" y="0"/>
                    </a:lnTo>
                    <a:lnTo>
                      <a:pt x="0" y="2484"/>
                    </a:lnTo>
                    <a:close/>
                  </a:path>
                </a:pathLst>
              </a:custGeom>
              <a:solidFill>
                <a:srgbClr val="008039"/>
              </a:solidFill>
              <a:ln w="7600" cap="flat">
                <a:noFill/>
                <a:bevel/>
              </a:ln>
            </p:spPr>
          </p:sp>
          <p:sp>
            <p:nvSpPr>
              <p:cNvPr id="228" name="任意形状 227"/>
              <p:cNvSpPr/>
              <p:nvPr/>
            </p:nvSpPr>
            <p:spPr>
              <a:xfrm>
                <a:off x="2472737" y="3194785"/>
                <a:ext cx="17191" cy="7600"/>
              </a:xfrm>
              <a:custGeom>
                <a:avLst/>
                <a:gdLst/>
                <a:ahLst/>
                <a:cxnLst/>
                <a:rect l="0" t="0" r="0" b="0"/>
                <a:pathLst>
                  <a:path w="17191" h="7600">
                    <a:moveTo>
                      <a:pt x="0" y="2183"/>
                    </a:moveTo>
                    <a:lnTo>
                      <a:pt x="17191" y="7278"/>
                    </a:lnTo>
                    <a:lnTo>
                      <a:pt x="0" y="2183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74000"/>
                    </a:srgbClr>
                  </a:gs>
                  <a:gs pos="53000">
                    <a:srgbClr val="00692D">
                      <a:alpha val="0"/>
                    </a:srgbClr>
                  </a:gs>
                </a:gsLst>
                <a:lin ang="4800000" scaled="0"/>
              </a:gradFill>
              <a:ln w="7600" cap="flat">
                <a:noFill/>
                <a:bevel/>
              </a:ln>
            </p:spPr>
          </p:sp>
          <p:sp>
            <p:nvSpPr>
              <p:cNvPr id="229" name="任意形状 228"/>
              <p:cNvSpPr/>
              <p:nvPr/>
            </p:nvSpPr>
            <p:spPr>
              <a:xfrm>
                <a:off x="2472737" y="3194785"/>
                <a:ext cx="17191" cy="7600"/>
              </a:xfrm>
              <a:custGeom>
                <a:avLst/>
                <a:gdLst/>
                <a:ahLst/>
                <a:cxnLst/>
                <a:rect l="0" t="0" r="0" b="0"/>
                <a:pathLst>
                  <a:path w="17191" h="7600">
                    <a:moveTo>
                      <a:pt x="0" y="2183"/>
                    </a:moveTo>
                    <a:lnTo>
                      <a:pt x="17191" y="7278"/>
                    </a:lnTo>
                    <a:lnTo>
                      <a:pt x="0" y="2183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52000"/>
                    </a:srgbClr>
                  </a:gs>
                  <a:gs pos="53000">
                    <a:srgbClr val="00692D">
                      <a:alpha val="0"/>
                    </a:srgbClr>
                  </a:gs>
                </a:gsLst>
                <a:lin ang="15600000" scaled="0"/>
              </a:gradFill>
              <a:ln w="7600" cap="flat">
                <a:noFill/>
                <a:bevel/>
              </a:ln>
            </p:spPr>
          </p:sp>
          <p:sp>
            <p:nvSpPr>
              <p:cNvPr id="230" name="任意形状 229"/>
              <p:cNvSpPr/>
              <p:nvPr/>
            </p:nvSpPr>
            <p:spPr>
              <a:xfrm>
                <a:off x="2519810" y="3186612"/>
                <a:ext cx="18028" cy="10763"/>
              </a:xfrm>
              <a:custGeom>
                <a:avLst/>
                <a:gdLst/>
                <a:ahLst/>
                <a:cxnLst/>
                <a:rect l="0" t="0" r="0" b="0"/>
                <a:pathLst>
                  <a:path w="18028" h="10763">
                    <a:moveTo>
                      <a:pt x="0" y="2484"/>
                    </a:moveTo>
                    <a:lnTo>
                      <a:pt x="2516" y="10763"/>
                    </a:lnTo>
                    <a:lnTo>
                      <a:pt x="18028" y="8279"/>
                    </a:lnTo>
                    <a:lnTo>
                      <a:pt x="15932" y="0"/>
                    </a:lnTo>
                    <a:lnTo>
                      <a:pt x="0" y="2484"/>
                    </a:lnTo>
                    <a:close/>
                  </a:path>
                </a:pathLst>
              </a:custGeom>
              <a:solidFill>
                <a:srgbClr val="008039"/>
              </a:solidFill>
              <a:ln w="7600" cap="flat">
                <a:noFill/>
                <a:bevel/>
              </a:ln>
            </p:spPr>
          </p:sp>
          <p:sp>
            <p:nvSpPr>
              <p:cNvPr id="231" name="任意形状 230"/>
              <p:cNvSpPr/>
              <p:nvPr/>
            </p:nvSpPr>
            <p:spPr>
              <a:xfrm>
                <a:off x="2520228" y="3187263"/>
                <a:ext cx="17191" cy="7600"/>
              </a:xfrm>
              <a:custGeom>
                <a:avLst/>
                <a:gdLst/>
                <a:ahLst/>
                <a:cxnLst/>
                <a:rect l="0" t="0" r="0" b="0"/>
                <a:pathLst>
                  <a:path w="17191" h="7600">
                    <a:moveTo>
                      <a:pt x="0" y="2183"/>
                    </a:moveTo>
                    <a:lnTo>
                      <a:pt x="17191" y="7278"/>
                    </a:lnTo>
                    <a:lnTo>
                      <a:pt x="0" y="2183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74000"/>
                    </a:srgbClr>
                  </a:gs>
                  <a:gs pos="53000">
                    <a:srgbClr val="00692D">
                      <a:alpha val="0"/>
                    </a:srgbClr>
                  </a:gs>
                </a:gsLst>
                <a:lin ang="4800000" scaled="0"/>
              </a:gradFill>
              <a:ln w="7600" cap="flat">
                <a:noFill/>
                <a:bevel/>
              </a:ln>
            </p:spPr>
          </p:sp>
          <p:sp>
            <p:nvSpPr>
              <p:cNvPr id="232" name="任意形状 231"/>
              <p:cNvSpPr/>
              <p:nvPr/>
            </p:nvSpPr>
            <p:spPr>
              <a:xfrm>
                <a:off x="2520229" y="3187263"/>
                <a:ext cx="17191" cy="7600"/>
              </a:xfrm>
              <a:custGeom>
                <a:avLst/>
                <a:gdLst/>
                <a:ahLst/>
                <a:cxnLst/>
                <a:rect l="0" t="0" r="0" b="0"/>
                <a:pathLst>
                  <a:path w="17191" h="7600">
                    <a:moveTo>
                      <a:pt x="0" y="2183"/>
                    </a:moveTo>
                    <a:lnTo>
                      <a:pt x="17191" y="7278"/>
                    </a:lnTo>
                    <a:lnTo>
                      <a:pt x="0" y="2183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52000"/>
                    </a:srgbClr>
                  </a:gs>
                  <a:gs pos="53000">
                    <a:srgbClr val="00692D">
                      <a:alpha val="0"/>
                    </a:srgbClr>
                  </a:gs>
                </a:gsLst>
                <a:lin ang="15600000" scaled="0"/>
              </a:gradFill>
              <a:ln w="7600" cap="flat">
                <a:noFill/>
                <a:bevel/>
              </a:ln>
            </p:spPr>
          </p:sp>
        </p:grpSp>
        <p:grpSp>
          <p:nvGrpSpPr>
            <p:cNvPr id="233" name="Firewall 1"/>
            <p:cNvGrpSpPr/>
            <p:nvPr/>
          </p:nvGrpSpPr>
          <p:grpSpPr>
            <a:xfrm>
              <a:off x="3230600" y="2710871"/>
              <a:ext cx="516804" cy="744800"/>
              <a:chOff x="3230600" y="2710871"/>
              <a:chExt cx="516804" cy="744800"/>
            </a:xfrm>
          </p:grpSpPr>
          <p:sp>
            <p:nvSpPr>
              <p:cNvPr id="234" name="任意形状 233"/>
              <p:cNvSpPr/>
              <p:nvPr/>
            </p:nvSpPr>
            <p:spPr>
              <a:xfrm>
                <a:off x="3230600" y="3191141"/>
                <a:ext cx="516804" cy="212827"/>
              </a:xfrm>
              <a:custGeom>
                <a:avLst/>
                <a:gdLst/>
                <a:ahLst/>
                <a:cxnLst/>
                <a:rect l="0" t="0" r="0" b="0"/>
                <a:pathLst>
                  <a:path w="516804" h="212827">
                    <a:moveTo>
                      <a:pt x="14629" y="0"/>
                    </a:moveTo>
                    <a:cubicBezTo>
                      <a:pt x="14629" y="0"/>
                      <a:pt x="2449" y="8946"/>
                      <a:pt x="0" y="8946"/>
                    </a:cubicBezTo>
                    <a:cubicBezTo>
                      <a:pt x="-1440" y="8946"/>
                      <a:pt x="369430" y="212827"/>
                      <a:pt x="369430" y="212827"/>
                    </a:cubicBezTo>
                    <a:lnTo>
                      <a:pt x="516800" y="140848"/>
                    </a:lnTo>
                    <a:lnTo>
                      <a:pt x="501760" y="134018"/>
                    </a:lnTo>
                    <a:lnTo>
                      <a:pt x="14629" y="0"/>
                    </a:lnTo>
                    <a:close/>
                  </a:path>
                </a:pathLst>
              </a:custGeom>
              <a:solidFill>
                <a:srgbClr val="D8D8D8"/>
              </a:solidFill>
              <a:ln w="7600" cap="flat">
                <a:noFill/>
                <a:bevel/>
              </a:ln>
            </p:spPr>
          </p:sp>
          <p:sp>
            <p:nvSpPr>
              <p:cNvPr id="235" name="任意形状 234"/>
              <p:cNvSpPr/>
              <p:nvPr/>
            </p:nvSpPr>
            <p:spPr>
              <a:xfrm>
                <a:off x="3238315" y="2758583"/>
                <a:ext cx="361648" cy="258305"/>
              </a:xfrm>
              <a:custGeom>
                <a:avLst/>
                <a:gdLst/>
                <a:ahLst/>
                <a:cxnLst/>
                <a:rect l="0" t="0" r="0" b="0"/>
                <a:pathLst>
                  <a:path w="361648" h="258305">
                    <a:moveTo>
                      <a:pt x="0" y="0"/>
                    </a:moveTo>
                    <a:lnTo>
                      <a:pt x="361648" y="181476"/>
                    </a:lnTo>
                    <a:lnTo>
                      <a:pt x="361648" y="258305"/>
                    </a:lnTo>
                    <a:lnTo>
                      <a:pt x="0" y="631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2C2C2"/>
              </a:solidFill>
              <a:ln w="7600" cap="flat">
                <a:solidFill>
                  <a:srgbClr val="C2C2C2"/>
                </a:solidFill>
                <a:bevel/>
              </a:ln>
            </p:spPr>
          </p:sp>
          <p:sp>
            <p:nvSpPr>
              <p:cNvPr id="236" name="任意形状 235"/>
              <p:cNvSpPr/>
              <p:nvPr/>
            </p:nvSpPr>
            <p:spPr>
              <a:xfrm>
                <a:off x="3599963" y="2879951"/>
                <a:ext cx="139857" cy="136935"/>
              </a:xfrm>
              <a:custGeom>
                <a:avLst/>
                <a:gdLst/>
                <a:ahLst/>
                <a:cxnLst/>
                <a:rect l="0" t="0" r="0" b="0"/>
                <a:pathLst>
                  <a:path w="139857" h="136935">
                    <a:moveTo>
                      <a:pt x="0" y="60106"/>
                    </a:moveTo>
                    <a:lnTo>
                      <a:pt x="139857" y="0"/>
                    </a:lnTo>
                    <a:lnTo>
                      <a:pt x="139857" y="72562"/>
                    </a:lnTo>
                    <a:lnTo>
                      <a:pt x="0" y="136935"/>
                    </a:lnTo>
                    <a:lnTo>
                      <a:pt x="0" y="60106"/>
                    </a:lnTo>
                    <a:close/>
                  </a:path>
                </a:pathLst>
              </a:custGeom>
              <a:solidFill>
                <a:srgbClr val="9B9B9B"/>
              </a:solidFill>
              <a:ln w="7600" cap="flat">
                <a:solidFill>
                  <a:srgbClr val="9B9B9B"/>
                </a:solidFill>
                <a:bevel/>
              </a:ln>
            </p:spPr>
          </p:sp>
          <p:sp>
            <p:nvSpPr>
              <p:cNvPr id="237" name="任意形状 236"/>
              <p:cNvSpPr/>
              <p:nvPr/>
            </p:nvSpPr>
            <p:spPr>
              <a:xfrm>
                <a:off x="3238247" y="2710871"/>
                <a:ext cx="501506" cy="229189"/>
              </a:xfrm>
              <a:custGeom>
                <a:avLst/>
                <a:gdLst/>
                <a:ahLst/>
                <a:cxnLst/>
                <a:rect l="0" t="0" r="0" b="0"/>
                <a:pathLst>
                  <a:path w="501506" h="229189">
                    <a:moveTo>
                      <a:pt x="0" y="47710"/>
                    </a:moveTo>
                    <a:lnTo>
                      <a:pt x="139946" y="0"/>
                    </a:lnTo>
                    <a:lnTo>
                      <a:pt x="501506" y="169080"/>
                    </a:lnTo>
                    <a:lnTo>
                      <a:pt x="358220" y="229189"/>
                    </a:lnTo>
                    <a:lnTo>
                      <a:pt x="0" y="47710"/>
                    </a:lnTo>
                    <a:close/>
                  </a:path>
                </a:pathLst>
              </a:custGeom>
              <a:solidFill>
                <a:srgbClr val="D8D8D8"/>
              </a:solidFill>
              <a:ln w="7600" cap="flat">
                <a:solidFill>
                  <a:srgbClr val="C2C2C2"/>
                </a:solidFill>
                <a:bevel/>
              </a:ln>
            </p:spPr>
          </p:sp>
          <p:sp>
            <p:nvSpPr>
              <p:cNvPr id="238" name="任意形状 237"/>
              <p:cNvSpPr/>
              <p:nvPr/>
            </p:nvSpPr>
            <p:spPr>
              <a:xfrm>
                <a:off x="3244571" y="2828162"/>
                <a:ext cx="355393" cy="566899"/>
              </a:xfrm>
              <a:custGeom>
                <a:avLst/>
                <a:gdLst/>
                <a:ahLst/>
                <a:cxnLst/>
                <a:rect l="0" t="0" r="0" b="0"/>
                <a:pathLst>
                  <a:path w="355393" h="566899">
                    <a:moveTo>
                      <a:pt x="0" y="0"/>
                    </a:moveTo>
                    <a:lnTo>
                      <a:pt x="0" y="369209"/>
                    </a:lnTo>
                    <a:lnTo>
                      <a:pt x="355393" y="566899"/>
                    </a:lnTo>
                    <a:lnTo>
                      <a:pt x="355393" y="1887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73E05"/>
              </a:solidFill>
              <a:ln w="7600" cap="flat">
                <a:solidFill>
                  <a:srgbClr val="FFFFFF"/>
                </a:solidFill>
                <a:bevel/>
              </a:ln>
            </p:spPr>
          </p:sp>
          <p:sp>
            <p:nvSpPr>
              <p:cNvPr id="239" name="任意形状 238"/>
              <p:cNvSpPr/>
              <p:nvPr/>
            </p:nvSpPr>
            <p:spPr>
              <a:xfrm>
                <a:off x="3599964" y="2960144"/>
                <a:ext cx="132308" cy="434915"/>
              </a:xfrm>
              <a:custGeom>
                <a:avLst/>
                <a:gdLst/>
                <a:ahLst/>
                <a:cxnLst/>
                <a:rect l="0" t="0" r="0" b="0"/>
                <a:pathLst>
                  <a:path w="132308" h="434915">
                    <a:moveTo>
                      <a:pt x="0" y="56744"/>
                    </a:moveTo>
                    <a:lnTo>
                      <a:pt x="132308" y="0"/>
                    </a:lnTo>
                    <a:lnTo>
                      <a:pt x="132308" y="371365"/>
                    </a:lnTo>
                    <a:lnTo>
                      <a:pt x="0" y="434915"/>
                    </a:lnTo>
                    <a:lnTo>
                      <a:pt x="0" y="56744"/>
                    </a:lnTo>
                    <a:close/>
                  </a:path>
                </a:pathLst>
              </a:custGeom>
              <a:solidFill>
                <a:srgbClr val="BA3104"/>
              </a:solidFill>
              <a:ln w="7600" cap="flat">
                <a:solidFill>
                  <a:srgbClr val="E35020"/>
                </a:solidFill>
                <a:bevel/>
              </a:ln>
            </p:spPr>
          </p:sp>
          <p:sp>
            <p:nvSpPr>
              <p:cNvPr id="240" name="任意形状 239"/>
              <p:cNvSpPr/>
              <p:nvPr/>
            </p:nvSpPr>
            <p:spPr>
              <a:xfrm>
                <a:off x="3230599" y="3200086"/>
                <a:ext cx="369365" cy="253022"/>
              </a:xfrm>
              <a:custGeom>
                <a:avLst/>
                <a:gdLst/>
                <a:ahLst/>
                <a:cxnLst/>
                <a:rect l="0" t="0" r="0" b="0"/>
                <a:pathLst>
                  <a:path w="369365" h="253022">
                    <a:moveTo>
                      <a:pt x="0" y="0"/>
                    </a:moveTo>
                    <a:lnTo>
                      <a:pt x="0" y="42683"/>
                    </a:lnTo>
                    <a:lnTo>
                      <a:pt x="369365" y="253022"/>
                    </a:lnTo>
                    <a:lnTo>
                      <a:pt x="369365" y="2036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2C2C2"/>
              </a:solidFill>
              <a:ln w="7600" cap="flat">
                <a:solidFill>
                  <a:srgbClr val="C2C2C2"/>
                </a:solidFill>
                <a:bevel/>
              </a:ln>
            </p:spPr>
          </p:sp>
          <p:sp>
            <p:nvSpPr>
              <p:cNvPr id="241" name="任意形状 240"/>
              <p:cNvSpPr/>
              <p:nvPr/>
            </p:nvSpPr>
            <p:spPr>
              <a:xfrm>
                <a:off x="3599966" y="3331990"/>
                <a:ext cx="147343" cy="123682"/>
              </a:xfrm>
              <a:custGeom>
                <a:avLst/>
                <a:gdLst/>
                <a:ahLst/>
                <a:cxnLst/>
                <a:rect l="0" t="0" r="0" b="0"/>
                <a:pathLst>
                  <a:path w="147343" h="123682">
                    <a:moveTo>
                      <a:pt x="0" y="71767"/>
                    </a:moveTo>
                    <a:lnTo>
                      <a:pt x="147343" y="0"/>
                    </a:lnTo>
                    <a:lnTo>
                      <a:pt x="147343" y="39551"/>
                    </a:lnTo>
                    <a:lnTo>
                      <a:pt x="0" y="123682"/>
                    </a:lnTo>
                    <a:lnTo>
                      <a:pt x="0" y="71767"/>
                    </a:lnTo>
                    <a:close/>
                  </a:path>
                </a:pathLst>
              </a:custGeom>
              <a:solidFill>
                <a:srgbClr val="9B9B9B"/>
              </a:solidFill>
              <a:ln w="7600" cap="flat">
                <a:solidFill>
                  <a:srgbClr val="9B9B9B"/>
                </a:solidFill>
                <a:bevel/>
              </a:ln>
            </p:spPr>
          </p:sp>
          <p:sp>
            <p:nvSpPr>
              <p:cNvPr id="242" name="任意形状 241"/>
              <p:cNvSpPr/>
              <p:nvPr/>
            </p:nvSpPr>
            <p:spPr>
              <a:xfrm>
                <a:off x="3246163" y="2903012"/>
                <a:ext cx="353803" cy="192412"/>
              </a:xfrm>
              <a:custGeom>
                <a:avLst/>
                <a:gdLst/>
                <a:ahLst/>
                <a:cxnLst/>
                <a:rect l="0" t="0" r="0" b="0"/>
                <a:pathLst>
                  <a:path w="353803" h="192412">
                    <a:moveTo>
                      <a:pt x="0" y="0"/>
                    </a:moveTo>
                    <a:lnTo>
                      <a:pt x="353803" y="183022"/>
                    </a:lnTo>
                    <a:lnTo>
                      <a:pt x="353803" y="192412"/>
                    </a:lnTo>
                    <a:lnTo>
                      <a:pt x="0" y="85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243" name="任意形状 242"/>
              <p:cNvSpPr/>
              <p:nvPr/>
            </p:nvSpPr>
            <p:spPr>
              <a:xfrm>
                <a:off x="3246163" y="2977930"/>
                <a:ext cx="353380" cy="196778"/>
              </a:xfrm>
              <a:custGeom>
                <a:avLst/>
                <a:gdLst/>
                <a:ahLst/>
                <a:cxnLst/>
                <a:rect l="0" t="0" r="0" b="0"/>
                <a:pathLst>
                  <a:path w="353380" h="196778">
                    <a:moveTo>
                      <a:pt x="0" y="0"/>
                    </a:moveTo>
                    <a:lnTo>
                      <a:pt x="353380" y="187387"/>
                    </a:lnTo>
                    <a:lnTo>
                      <a:pt x="353380" y="196778"/>
                    </a:lnTo>
                    <a:lnTo>
                      <a:pt x="0" y="85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244" name="任意形状 243"/>
              <p:cNvSpPr/>
              <p:nvPr/>
            </p:nvSpPr>
            <p:spPr>
              <a:xfrm>
                <a:off x="3246163" y="3052267"/>
                <a:ext cx="353380" cy="200764"/>
              </a:xfrm>
              <a:custGeom>
                <a:avLst/>
                <a:gdLst/>
                <a:ahLst/>
                <a:cxnLst/>
                <a:rect l="0" t="0" r="0" b="0"/>
                <a:pathLst>
                  <a:path w="353380" h="200764">
                    <a:moveTo>
                      <a:pt x="0" y="0"/>
                    </a:moveTo>
                    <a:lnTo>
                      <a:pt x="353380" y="191373"/>
                    </a:lnTo>
                    <a:lnTo>
                      <a:pt x="353380" y="200764"/>
                    </a:lnTo>
                    <a:lnTo>
                      <a:pt x="0" y="85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245" name="任意形状 244"/>
              <p:cNvSpPr/>
              <p:nvPr/>
            </p:nvSpPr>
            <p:spPr>
              <a:xfrm>
                <a:off x="3244573" y="3129303"/>
                <a:ext cx="355393" cy="208561"/>
              </a:xfrm>
              <a:custGeom>
                <a:avLst/>
                <a:gdLst/>
                <a:ahLst/>
                <a:cxnLst/>
                <a:rect l="0" t="0" r="0" b="0"/>
                <a:pathLst>
                  <a:path w="355393" h="208561">
                    <a:moveTo>
                      <a:pt x="0" y="0"/>
                    </a:moveTo>
                    <a:lnTo>
                      <a:pt x="355393" y="199171"/>
                    </a:lnTo>
                    <a:lnTo>
                      <a:pt x="355393" y="208561"/>
                    </a:lnTo>
                    <a:lnTo>
                      <a:pt x="0" y="85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246" name="任意形状 245"/>
              <p:cNvSpPr/>
              <p:nvPr/>
            </p:nvSpPr>
            <p:spPr>
              <a:xfrm>
                <a:off x="3599965" y="3030092"/>
                <a:ext cx="132298" cy="65331"/>
              </a:xfrm>
              <a:custGeom>
                <a:avLst/>
                <a:gdLst/>
                <a:ahLst/>
                <a:cxnLst/>
                <a:rect l="0" t="0" r="0" b="0"/>
                <a:pathLst>
                  <a:path w="132298" h="65331">
                    <a:moveTo>
                      <a:pt x="0" y="55941"/>
                    </a:moveTo>
                    <a:lnTo>
                      <a:pt x="0" y="65331"/>
                    </a:lnTo>
                    <a:lnTo>
                      <a:pt x="132298" y="10244"/>
                    </a:lnTo>
                    <a:lnTo>
                      <a:pt x="132298" y="0"/>
                    </a:lnTo>
                    <a:lnTo>
                      <a:pt x="0" y="55941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247" name="任意形状 246"/>
              <p:cNvSpPr/>
              <p:nvPr/>
            </p:nvSpPr>
            <p:spPr>
              <a:xfrm>
                <a:off x="3599964" y="3111488"/>
                <a:ext cx="134818" cy="64607"/>
              </a:xfrm>
              <a:custGeom>
                <a:avLst/>
                <a:gdLst/>
                <a:ahLst/>
                <a:cxnLst/>
                <a:rect l="0" t="0" r="0" b="0"/>
                <a:pathLst>
                  <a:path w="134818" h="64607">
                    <a:moveTo>
                      <a:pt x="0" y="55217"/>
                    </a:moveTo>
                    <a:lnTo>
                      <a:pt x="0" y="64607"/>
                    </a:lnTo>
                    <a:lnTo>
                      <a:pt x="134818" y="10244"/>
                    </a:lnTo>
                    <a:lnTo>
                      <a:pt x="134818" y="0"/>
                    </a:lnTo>
                    <a:lnTo>
                      <a:pt x="0" y="55217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248" name="任意形状 247"/>
              <p:cNvSpPr/>
              <p:nvPr/>
            </p:nvSpPr>
            <p:spPr>
              <a:xfrm rot="-78000">
                <a:off x="3600408" y="3193150"/>
                <a:ext cx="132816" cy="63371"/>
              </a:xfrm>
              <a:custGeom>
                <a:avLst/>
                <a:gdLst/>
                <a:ahLst/>
                <a:cxnLst/>
                <a:rect l="0" t="0" r="0" b="0"/>
                <a:pathLst>
                  <a:path w="132816" h="63371">
                    <a:moveTo>
                      <a:pt x="0" y="50975"/>
                    </a:moveTo>
                    <a:lnTo>
                      <a:pt x="0" y="60351"/>
                    </a:lnTo>
                    <a:lnTo>
                      <a:pt x="133774" y="10228"/>
                    </a:lnTo>
                    <a:lnTo>
                      <a:pt x="133774" y="0"/>
                    </a:lnTo>
                    <a:lnTo>
                      <a:pt x="0" y="50975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249" name="任意形状 248"/>
              <p:cNvSpPr/>
              <p:nvPr/>
            </p:nvSpPr>
            <p:spPr>
              <a:xfrm rot="-312000">
                <a:off x="3597854" y="3272991"/>
                <a:ext cx="131984" cy="70258"/>
              </a:xfrm>
              <a:custGeom>
                <a:avLst/>
                <a:gdLst/>
                <a:ahLst/>
                <a:cxnLst/>
                <a:rect l="0" t="0" r="0" b="0"/>
                <a:pathLst>
                  <a:path w="131984" h="70258">
                    <a:moveTo>
                      <a:pt x="0" y="48930"/>
                    </a:moveTo>
                    <a:lnTo>
                      <a:pt x="0" y="58165"/>
                    </a:lnTo>
                    <a:lnTo>
                      <a:pt x="136065" y="10078"/>
                    </a:lnTo>
                    <a:lnTo>
                      <a:pt x="136065" y="0"/>
                    </a:lnTo>
                    <a:lnTo>
                      <a:pt x="0" y="4893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250" name="任意形状 249"/>
              <p:cNvSpPr/>
              <p:nvPr/>
            </p:nvSpPr>
            <p:spPr>
              <a:xfrm>
                <a:off x="3291574" y="3162517"/>
                <a:ext cx="8456" cy="65290"/>
              </a:xfrm>
              <a:custGeom>
                <a:avLst/>
                <a:gdLst/>
                <a:ahLst/>
                <a:cxnLst/>
                <a:rect l="0" t="0" r="0" b="0"/>
                <a:pathLst>
                  <a:path w="8456" h="65290">
                    <a:moveTo>
                      <a:pt x="0" y="0"/>
                    </a:moveTo>
                    <a:lnTo>
                      <a:pt x="8456" y="2136"/>
                    </a:lnTo>
                    <a:lnTo>
                      <a:pt x="7684" y="652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251" name="任意形状 250"/>
              <p:cNvSpPr/>
              <p:nvPr/>
            </p:nvSpPr>
            <p:spPr>
              <a:xfrm>
                <a:off x="3469151" y="3262087"/>
                <a:ext cx="8456" cy="63112"/>
              </a:xfrm>
              <a:custGeom>
                <a:avLst/>
                <a:gdLst/>
                <a:ahLst/>
                <a:cxnLst/>
                <a:rect l="0" t="0" r="0" b="0"/>
                <a:pathLst>
                  <a:path w="8456" h="63112">
                    <a:moveTo>
                      <a:pt x="0" y="0"/>
                    </a:moveTo>
                    <a:lnTo>
                      <a:pt x="8456" y="2736"/>
                    </a:lnTo>
                    <a:lnTo>
                      <a:pt x="8456" y="63112"/>
                    </a:lnTo>
                    <a:lnTo>
                      <a:pt x="0" y="603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252" name="任意形状 251"/>
              <p:cNvSpPr/>
              <p:nvPr/>
            </p:nvSpPr>
            <p:spPr>
              <a:xfrm>
                <a:off x="3336819" y="2957975"/>
                <a:ext cx="8456" cy="75122"/>
              </a:xfrm>
              <a:custGeom>
                <a:avLst/>
                <a:gdLst/>
                <a:ahLst/>
                <a:cxnLst/>
                <a:rect l="0" t="0" r="0" b="0"/>
                <a:pathLst>
                  <a:path w="8456" h="75122">
                    <a:moveTo>
                      <a:pt x="0" y="0"/>
                    </a:moveTo>
                    <a:lnTo>
                      <a:pt x="8456" y="2561"/>
                    </a:lnTo>
                    <a:lnTo>
                      <a:pt x="8456" y="75122"/>
                    </a:lnTo>
                    <a:lnTo>
                      <a:pt x="0" y="751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253" name="任意形状 252"/>
              <p:cNvSpPr/>
              <p:nvPr/>
            </p:nvSpPr>
            <p:spPr>
              <a:xfrm>
                <a:off x="3504992" y="3044570"/>
                <a:ext cx="8456" cy="75122"/>
              </a:xfrm>
              <a:custGeom>
                <a:avLst/>
                <a:gdLst/>
                <a:ahLst/>
                <a:cxnLst/>
                <a:rect l="0" t="0" r="0" b="0"/>
                <a:pathLst>
                  <a:path w="8456" h="75122">
                    <a:moveTo>
                      <a:pt x="0" y="0"/>
                    </a:moveTo>
                    <a:lnTo>
                      <a:pt x="8456" y="2561"/>
                    </a:lnTo>
                    <a:lnTo>
                      <a:pt x="8456" y="75122"/>
                    </a:lnTo>
                    <a:lnTo>
                      <a:pt x="0" y="751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254" name="任意形状 253"/>
              <p:cNvSpPr/>
              <p:nvPr/>
            </p:nvSpPr>
            <p:spPr>
              <a:xfrm>
                <a:off x="3473484" y="3101917"/>
                <a:ext cx="8456" cy="78430"/>
              </a:xfrm>
              <a:custGeom>
                <a:avLst/>
                <a:gdLst/>
                <a:ahLst/>
                <a:cxnLst/>
                <a:rect l="0" t="0" r="0" b="0"/>
                <a:pathLst>
                  <a:path w="8456" h="78430">
                    <a:moveTo>
                      <a:pt x="0" y="0"/>
                    </a:moveTo>
                    <a:lnTo>
                      <a:pt x="8456" y="2674"/>
                    </a:lnTo>
                    <a:lnTo>
                      <a:pt x="8456" y="78430"/>
                    </a:lnTo>
                    <a:lnTo>
                      <a:pt x="0" y="784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255" name="任意形状 254"/>
              <p:cNvSpPr/>
              <p:nvPr/>
            </p:nvSpPr>
            <p:spPr>
              <a:xfrm>
                <a:off x="3291574" y="3007008"/>
                <a:ext cx="8456" cy="75122"/>
              </a:xfrm>
              <a:custGeom>
                <a:avLst/>
                <a:gdLst/>
                <a:ahLst/>
                <a:cxnLst/>
                <a:rect l="0" t="0" r="0" b="0"/>
                <a:pathLst>
                  <a:path w="8456" h="75122">
                    <a:moveTo>
                      <a:pt x="0" y="0"/>
                    </a:moveTo>
                    <a:lnTo>
                      <a:pt x="8456" y="2561"/>
                    </a:lnTo>
                    <a:lnTo>
                      <a:pt x="8456" y="75122"/>
                    </a:lnTo>
                    <a:lnTo>
                      <a:pt x="0" y="751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256" name="任意形状 255"/>
              <p:cNvSpPr/>
              <p:nvPr/>
            </p:nvSpPr>
            <p:spPr>
              <a:xfrm>
                <a:off x="3336819" y="3109292"/>
                <a:ext cx="8456" cy="79602"/>
              </a:xfrm>
              <a:custGeom>
                <a:avLst/>
                <a:gdLst/>
                <a:ahLst/>
                <a:cxnLst/>
                <a:rect l="0" t="0" r="0" b="0"/>
                <a:pathLst>
                  <a:path w="8456" h="79602">
                    <a:moveTo>
                      <a:pt x="0" y="0"/>
                    </a:moveTo>
                    <a:lnTo>
                      <a:pt x="8456" y="2714"/>
                    </a:lnTo>
                    <a:lnTo>
                      <a:pt x="8456" y="79602"/>
                    </a:lnTo>
                    <a:lnTo>
                      <a:pt x="0" y="796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257" name="任意形状 256"/>
              <p:cNvSpPr/>
              <p:nvPr/>
            </p:nvSpPr>
            <p:spPr>
              <a:xfrm>
                <a:off x="3504992" y="3197876"/>
                <a:ext cx="8456" cy="84298"/>
              </a:xfrm>
              <a:custGeom>
                <a:avLst/>
                <a:gdLst/>
                <a:ahLst/>
                <a:cxnLst/>
                <a:rect l="0" t="0" r="0" b="0"/>
                <a:pathLst>
                  <a:path w="8456" h="84298">
                    <a:moveTo>
                      <a:pt x="0" y="0"/>
                    </a:moveTo>
                    <a:lnTo>
                      <a:pt x="8456" y="2874"/>
                    </a:lnTo>
                    <a:lnTo>
                      <a:pt x="8456" y="84298"/>
                    </a:lnTo>
                    <a:lnTo>
                      <a:pt x="0" y="842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258" name="任意形状 257"/>
              <p:cNvSpPr/>
              <p:nvPr/>
            </p:nvSpPr>
            <p:spPr>
              <a:xfrm>
                <a:off x="3305309" y="2859433"/>
                <a:ext cx="8750" cy="80095"/>
              </a:xfrm>
              <a:custGeom>
                <a:avLst/>
                <a:gdLst/>
                <a:ahLst/>
                <a:cxnLst/>
                <a:rect l="0" t="0" r="0" b="0"/>
                <a:pathLst>
                  <a:path w="8750" h="80095">
                    <a:moveTo>
                      <a:pt x="0" y="0"/>
                    </a:moveTo>
                    <a:lnTo>
                      <a:pt x="8750" y="4509"/>
                    </a:lnTo>
                    <a:lnTo>
                      <a:pt x="8750" y="80095"/>
                    </a:lnTo>
                    <a:lnTo>
                      <a:pt x="914" y="774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259" name="任意形状 258"/>
              <p:cNvSpPr/>
              <p:nvPr/>
            </p:nvSpPr>
            <p:spPr>
              <a:xfrm>
                <a:off x="3473380" y="2950074"/>
                <a:ext cx="8560" cy="79727"/>
              </a:xfrm>
              <a:custGeom>
                <a:avLst/>
                <a:gdLst/>
                <a:ahLst/>
                <a:cxnLst/>
                <a:rect l="0" t="0" r="0" b="0"/>
                <a:pathLst>
                  <a:path w="8560" h="79727">
                    <a:moveTo>
                      <a:pt x="0" y="0"/>
                    </a:moveTo>
                    <a:lnTo>
                      <a:pt x="7836" y="5274"/>
                    </a:lnTo>
                    <a:lnTo>
                      <a:pt x="8560" y="79727"/>
                    </a:lnTo>
                    <a:lnTo>
                      <a:pt x="104" y="797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260" name="任意形状 259"/>
              <p:cNvSpPr/>
              <p:nvPr/>
            </p:nvSpPr>
            <p:spPr>
              <a:xfrm flipH="1">
                <a:off x="3646599" y="2994406"/>
                <a:ext cx="8456" cy="75122"/>
              </a:xfrm>
              <a:custGeom>
                <a:avLst/>
                <a:gdLst/>
                <a:ahLst/>
                <a:cxnLst/>
                <a:rect l="0" t="0" r="0" b="0"/>
                <a:pathLst>
                  <a:path w="8456" h="75122">
                    <a:moveTo>
                      <a:pt x="0" y="0"/>
                    </a:moveTo>
                    <a:lnTo>
                      <a:pt x="8456" y="2561"/>
                    </a:lnTo>
                    <a:lnTo>
                      <a:pt x="8456" y="75122"/>
                    </a:lnTo>
                    <a:lnTo>
                      <a:pt x="0" y="751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261" name="任意形状 260"/>
              <p:cNvSpPr/>
              <p:nvPr/>
            </p:nvSpPr>
            <p:spPr>
              <a:xfrm flipH="1">
                <a:off x="3708078" y="3047861"/>
                <a:ext cx="8457" cy="78570"/>
              </a:xfrm>
              <a:custGeom>
                <a:avLst/>
                <a:gdLst/>
                <a:ahLst/>
                <a:cxnLst/>
                <a:rect l="0" t="0" r="0" b="0"/>
                <a:pathLst>
                  <a:path w="8457" h="78570">
                    <a:moveTo>
                      <a:pt x="0" y="0"/>
                    </a:moveTo>
                    <a:lnTo>
                      <a:pt x="8457" y="2561"/>
                    </a:lnTo>
                    <a:lnTo>
                      <a:pt x="8457" y="78570"/>
                    </a:lnTo>
                    <a:lnTo>
                      <a:pt x="0" y="760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262" name="任意形状 261"/>
              <p:cNvSpPr/>
              <p:nvPr/>
            </p:nvSpPr>
            <p:spPr>
              <a:xfrm flipH="1">
                <a:off x="3648291" y="3152732"/>
                <a:ext cx="8456" cy="75122"/>
              </a:xfrm>
              <a:custGeom>
                <a:avLst/>
                <a:gdLst/>
                <a:ahLst/>
                <a:cxnLst/>
                <a:rect l="0" t="0" r="0" b="0"/>
                <a:pathLst>
                  <a:path w="8456" h="75122">
                    <a:moveTo>
                      <a:pt x="0" y="0"/>
                    </a:moveTo>
                    <a:lnTo>
                      <a:pt x="8456" y="2561"/>
                    </a:lnTo>
                    <a:lnTo>
                      <a:pt x="8456" y="75122"/>
                    </a:lnTo>
                    <a:lnTo>
                      <a:pt x="0" y="751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263" name="任意形状 262"/>
              <p:cNvSpPr/>
              <p:nvPr/>
            </p:nvSpPr>
            <p:spPr>
              <a:xfrm flipH="1">
                <a:off x="3708053" y="3202559"/>
                <a:ext cx="8481" cy="81524"/>
              </a:xfrm>
              <a:custGeom>
                <a:avLst/>
                <a:gdLst/>
                <a:ahLst/>
                <a:cxnLst/>
                <a:rect l="0" t="0" r="0" b="0"/>
                <a:pathLst>
                  <a:path w="8481" h="81524">
                    <a:moveTo>
                      <a:pt x="0" y="0"/>
                    </a:moveTo>
                    <a:lnTo>
                      <a:pt x="8456" y="2561"/>
                    </a:lnTo>
                    <a:lnTo>
                      <a:pt x="8481" y="81524"/>
                    </a:lnTo>
                    <a:lnTo>
                      <a:pt x="0" y="789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264" name="任意形状 263"/>
              <p:cNvSpPr/>
              <p:nvPr/>
            </p:nvSpPr>
            <p:spPr>
              <a:xfrm flipH="1">
                <a:off x="3648291" y="3308205"/>
                <a:ext cx="8457" cy="64659"/>
              </a:xfrm>
              <a:custGeom>
                <a:avLst/>
                <a:gdLst/>
                <a:ahLst/>
                <a:cxnLst/>
                <a:rect l="0" t="0" r="0" b="0"/>
                <a:pathLst>
                  <a:path w="8457" h="64659">
                    <a:moveTo>
                      <a:pt x="0" y="0"/>
                    </a:moveTo>
                    <a:lnTo>
                      <a:pt x="8457" y="2561"/>
                    </a:lnTo>
                    <a:lnTo>
                      <a:pt x="8457" y="64659"/>
                    </a:lnTo>
                    <a:lnTo>
                      <a:pt x="0" y="603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</p:grpSp>
        <p:sp>
          <p:nvSpPr>
            <p:cNvPr id="462" name="Text 462"/>
            <p:cNvSpPr txBox="1"/>
            <p:nvPr/>
          </p:nvSpPr>
          <p:spPr>
            <a:xfrm>
              <a:off x="908800" y="3452585"/>
              <a:ext cx="790400" cy="395200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368">
                  <a:solidFill>
                    <a:srgbClr val="000000"/>
                  </a:solidFill>
                  <a:latin typeface="Arial"/>
                </a:rPr>
                <a:t>管理员</a:t>
              </a:r>
            </a:p>
          </p:txBody>
        </p:sp>
        <p:sp>
          <p:nvSpPr>
            <p:cNvPr id="463" name="Text 463"/>
            <p:cNvSpPr txBox="1"/>
            <p:nvPr/>
          </p:nvSpPr>
          <p:spPr>
            <a:xfrm>
              <a:off x="2166600" y="3558985"/>
              <a:ext cx="615600" cy="182400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368">
                  <a:solidFill>
                    <a:srgbClr val="000000"/>
                  </a:solidFill>
                  <a:latin typeface="Arial"/>
                </a:rPr>
                <a:t>路由器</a:t>
              </a:r>
            </a:p>
          </p:txBody>
        </p:sp>
        <p:sp>
          <p:nvSpPr>
            <p:cNvPr id="464" name="Text 464"/>
            <p:cNvSpPr txBox="1"/>
            <p:nvPr/>
          </p:nvSpPr>
          <p:spPr>
            <a:xfrm>
              <a:off x="3200200" y="3650185"/>
              <a:ext cx="577600" cy="0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368">
                  <a:solidFill>
                    <a:srgbClr val="000000"/>
                  </a:solidFill>
                  <a:latin typeface="Arial"/>
                </a:rPr>
                <a:t>防火墙</a:t>
              </a:r>
            </a:p>
          </p:txBody>
        </p:sp>
        <p:sp>
          <p:nvSpPr>
            <p:cNvPr id="268" name="Line"/>
            <p:cNvSpPr/>
            <p:nvPr/>
          </p:nvSpPr>
          <p:spPr>
            <a:xfrm>
              <a:off x="1558600" y="3163785"/>
              <a:ext cx="395200" cy="7600"/>
            </a:xfrm>
            <a:custGeom>
              <a:avLst/>
              <a:gdLst/>
              <a:ahLst/>
              <a:cxnLst/>
              <a:rect l="0" t="0" r="0" b="0"/>
              <a:pathLst>
                <a:path w="395200" h="7600" fill="none">
                  <a:moveTo>
                    <a:pt x="0" y="0"/>
                  </a:moveTo>
                  <a:lnTo>
                    <a:pt x="395200" y="0"/>
                  </a:lnTo>
                </a:path>
              </a:pathLst>
            </a:custGeom>
            <a:solidFill>
              <a:srgbClr val="000000"/>
            </a:solidFill>
            <a:ln w="7600" cap="flat">
              <a:solidFill>
                <a:srgbClr val="000000"/>
              </a:solidFill>
              <a:bevel/>
            </a:ln>
          </p:spPr>
        </p:sp>
        <p:sp>
          <p:nvSpPr>
            <p:cNvPr id="269" name="Line"/>
            <p:cNvSpPr/>
            <p:nvPr/>
          </p:nvSpPr>
          <p:spPr>
            <a:xfrm>
              <a:off x="2812600" y="3163785"/>
              <a:ext cx="395200" cy="7600"/>
            </a:xfrm>
            <a:custGeom>
              <a:avLst/>
              <a:gdLst/>
              <a:ahLst/>
              <a:cxnLst/>
              <a:rect l="0" t="0" r="0" b="0"/>
              <a:pathLst>
                <a:path w="395200" h="7600" fill="none">
                  <a:moveTo>
                    <a:pt x="0" y="0"/>
                  </a:moveTo>
                  <a:lnTo>
                    <a:pt x="395200" y="0"/>
                  </a:lnTo>
                </a:path>
              </a:pathLst>
            </a:custGeom>
            <a:solidFill>
              <a:srgbClr val="000000"/>
            </a:solidFill>
            <a:ln w="7600" cap="flat">
              <a:solidFill>
                <a:srgbClr val="000000"/>
              </a:solidFill>
              <a:bevel/>
            </a:ln>
          </p:spPr>
        </p:sp>
        <p:sp>
          <p:nvSpPr>
            <p:cNvPr id="272" name="ConnectLine"/>
            <p:cNvSpPr/>
            <p:nvPr/>
          </p:nvSpPr>
          <p:spPr>
            <a:xfrm>
              <a:off x="3785400" y="3186536"/>
              <a:ext cx="710600" cy="1428800"/>
            </a:xfrm>
            <a:custGeom>
              <a:avLst/>
              <a:gdLst/>
              <a:ahLst/>
              <a:cxnLst/>
              <a:rect l="0" t="0" r="0" b="0"/>
              <a:pathLst>
                <a:path w="710600" h="1428800" fill="none">
                  <a:moveTo>
                    <a:pt x="0" y="0"/>
                  </a:moveTo>
                  <a:lnTo>
                    <a:pt x="710600" y="0"/>
                  </a:lnTo>
                  <a:lnTo>
                    <a:pt x="710600" y="-1428800"/>
                  </a:lnTo>
                </a:path>
              </a:pathLst>
            </a:custGeom>
            <a:noFill/>
            <a:ln w="7600" cap="flat">
              <a:solidFill>
                <a:srgbClr val="000000"/>
              </a:solidFill>
              <a:bevel/>
            </a:ln>
          </p:spPr>
        </p:sp>
        <p:sp>
          <p:nvSpPr>
            <p:cNvPr id="335" name="任意形状 334"/>
            <p:cNvSpPr/>
            <p:nvPr/>
          </p:nvSpPr>
          <p:spPr>
            <a:xfrm>
              <a:off x="7513200" y="2890230"/>
              <a:ext cx="494000" cy="586625"/>
            </a:xfrm>
            <a:custGeom>
              <a:avLst/>
              <a:gdLst/>
              <a:ahLst/>
              <a:cxnLst/>
              <a:rect l="0" t="0" r="0" b="0"/>
              <a:pathLst>
                <a:path w="494000" h="586625">
                  <a:moveTo>
                    <a:pt x="100957" y="586625"/>
                  </a:moveTo>
                  <a:cubicBezTo>
                    <a:pt x="51526" y="578463"/>
                    <a:pt x="31911" y="560698"/>
                    <a:pt x="16764" y="534390"/>
                  </a:cubicBezTo>
                  <a:cubicBezTo>
                    <a:pt x="-16558" y="476515"/>
                    <a:pt x="9356" y="382494"/>
                    <a:pt x="13632" y="368994"/>
                  </a:cubicBezTo>
                  <a:cubicBezTo>
                    <a:pt x="35223" y="300836"/>
                    <a:pt x="81024" y="280223"/>
                    <a:pt x="109786" y="274092"/>
                  </a:cubicBezTo>
                  <a:cubicBezTo>
                    <a:pt x="143154" y="309285"/>
                    <a:pt x="192254" y="331522"/>
                    <a:pt x="247000" y="331522"/>
                  </a:cubicBezTo>
                  <a:cubicBezTo>
                    <a:pt x="301746" y="331522"/>
                    <a:pt x="350846" y="309285"/>
                    <a:pt x="384214" y="274092"/>
                  </a:cubicBezTo>
                  <a:cubicBezTo>
                    <a:pt x="412976" y="280223"/>
                    <a:pt x="458776" y="300836"/>
                    <a:pt x="480368" y="368994"/>
                  </a:cubicBezTo>
                  <a:cubicBezTo>
                    <a:pt x="484644" y="382495"/>
                    <a:pt x="510559" y="476515"/>
                    <a:pt x="477236" y="534390"/>
                  </a:cubicBezTo>
                  <a:cubicBezTo>
                    <a:pt x="462088" y="560698"/>
                    <a:pt x="442474" y="578464"/>
                    <a:pt x="393043" y="586625"/>
                  </a:cubicBezTo>
                  <a:lnTo>
                    <a:pt x="100957" y="586625"/>
                  </a:lnTo>
                  <a:close/>
                  <a:moveTo>
                    <a:pt x="247000" y="272270"/>
                  </a:moveTo>
                  <a:cubicBezTo>
                    <a:pt x="320445" y="272270"/>
                    <a:pt x="379984" y="211320"/>
                    <a:pt x="379984" y="136135"/>
                  </a:cubicBezTo>
                  <a:cubicBezTo>
                    <a:pt x="379984" y="60950"/>
                    <a:pt x="320445" y="0"/>
                    <a:pt x="247000" y="0"/>
                  </a:cubicBezTo>
                  <a:cubicBezTo>
                    <a:pt x="173555" y="0"/>
                    <a:pt x="114016" y="60950"/>
                    <a:pt x="114016" y="136135"/>
                  </a:cubicBezTo>
                  <a:cubicBezTo>
                    <a:pt x="114016" y="211320"/>
                    <a:pt x="173555" y="272270"/>
                    <a:pt x="247000" y="272270"/>
                  </a:cubicBezTo>
                  <a:close/>
                </a:path>
              </a:pathLst>
            </a:custGeom>
            <a:solidFill>
              <a:srgbClr val="3498DB"/>
            </a:solidFill>
            <a:ln w="3333" cap="flat">
              <a:solidFill>
                <a:srgbClr val="3498DB"/>
              </a:solidFill>
              <a:bevel/>
            </a:ln>
          </p:spPr>
        </p:sp>
        <p:grpSp>
          <p:nvGrpSpPr>
            <p:cNvPr id="336" name="Wireless Router"/>
            <p:cNvGrpSpPr/>
            <p:nvPr/>
          </p:nvGrpSpPr>
          <p:grpSpPr>
            <a:xfrm>
              <a:off x="6266800" y="2773141"/>
              <a:ext cx="866500" cy="714412"/>
              <a:chOff x="6266800" y="2773141"/>
              <a:chExt cx="866500" cy="714412"/>
            </a:xfrm>
          </p:grpSpPr>
          <p:sp>
            <p:nvSpPr>
              <p:cNvPr id="337" name="任意形状 336"/>
              <p:cNvSpPr/>
              <p:nvPr/>
            </p:nvSpPr>
            <p:spPr>
              <a:xfrm>
                <a:off x="6267010" y="3229693"/>
                <a:ext cx="164703" cy="242512"/>
              </a:xfrm>
              <a:custGeom>
                <a:avLst/>
                <a:gdLst/>
                <a:ahLst/>
                <a:cxnLst/>
                <a:rect l="0" t="0" r="0" b="0"/>
                <a:pathLst>
                  <a:path w="164703" h="242512">
                    <a:moveTo>
                      <a:pt x="0" y="448"/>
                    </a:moveTo>
                    <a:lnTo>
                      <a:pt x="0" y="63371"/>
                    </a:lnTo>
                    <a:cubicBezTo>
                      <a:pt x="0" y="63371"/>
                      <a:pt x="-1083" y="77446"/>
                      <a:pt x="8280" y="88071"/>
                    </a:cubicBezTo>
                    <a:cubicBezTo>
                      <a:pt x="18611" y="99793"/>
                      <a:pt x="164665" y="242480"/>
                      <a:pt x="164665" y="242480"/>
                    </a:cubicBezTo>
                    <a:cubicBezTo>
                      <a:pt x="164665" y="242480"/>
                      <a:pt x="161311" y="155133"/>
                      <a:pt x="141186" y="122844"/>
                    </a:cubicBezTo>
                    <a:cubicBezTo>
                      <a:pt x="121061" y="90555"/>
                      <a:pt x="4752" y="18663"/>
                      <a:pt x="6429" y="7900"/>
                    </a:cubicBezTo>
                    <a:cubicBezTo>
                      <a:pt x="8106" y="-2863"/>
                      <a:pt x="1398" y="448"/>
                      <a:pt x="0" y="448"/>
                    </a:cubicBezTo>
                    <a:close/>
                  </a:path>
                </a:pathLst>
              </a:custGeom>
              <a:gradFill>
                <a:gsLst>
                  <a:gs pos="22000">
                    <a:srgbClr val="515151"/>
                  </a:gs>
                  <a:gs pos="54000">
                    <a:srgbClr val="3F3F3F"/>
                  </a:gs>
                  <a:gs pos="78000">
                    <a:srgbClr val="3F3F3F"/>
                  </a:gs>
                </a:gsLst>
                <a:lin ang="0" scaled="0"/>
              </a:gradFill>
              <a:ln w="7600" cap="flat">
                <a:solidFill>
                  <a:srgbClr val="D4D4D4"/>
                </a:solidFill>
                <a:bevel/>
              </a:ln>
            </p:spPr>
          </p:sp>
          <p:sp>
            <p:nvSpPr>
              <p:cNvPr id="338" name="任意形状 337"/>
              <p:cNvSpPr/>
              <p:nvPr/>
            </p:nvSpPr>
            <p:spPr>
              <a:xfrm>
                <a:off x="6289230" y="2793218"/>
                <a:ext cx="56371" cy="438272"/>
              </a:xfrm>
              <a:custGeom>
                <a:avLst/>
                <a:gdLst/>
                <a:ahLst/>
                <a:cxnLst/>
                <a:rect l="0" t="0" r="0" b="0"/>
                <a:pathLst>
                  <a:path w="56371" h="438272">
                    <a:moveTo>
                      <a:pt x="63" y="18929"/>
                    </a:moveTo>
                    <a:cubicBezTo>
                      <a:pt x="-1279" y="-6903"/>
                      <a:pt x="28908" y="-6240"/>
                      <a:pt x="28908" y="20253"/>
                    </a:cubicBezTo>
                    <a:cubicBezTo>
                      <a:pt x="28908" y="50721"/>
                      <a:pt x="56391" y="433887"/>
                      <a:pt x="56391" y="433887"/>
                    </a:cubicBezTo>
                    <a:lnTo>
                      <a:pt x="7442" y="438233"/>
                    </a:lnTo>
                    <a:cubicBezTo>
                      <a:pt x="7442" y="438233"/>
                      <a:pt x="635" y="31655"/>
                      <a:pt x="63" y="18929"/>
                    </a:cubicBezTo>
                    <a:close/>
                  </a:path>
                </a:pathLst>
              </a:custGeom>
              <a:gradFill>
                <a:gsLst>
                  <a:gs pos="52000">
                    <a:srgbClr val="414141"/>
                  </a:gs>
                  <a:gs pos="61000">
                    <a:srgbClr val="505050"/>
                  </a:gs>
                  <a:gs pos="85000">
                    <a:srgbClr val="212121"/>
                  </a:gs>
                </a:gsLst>
                <a:lin ang="10620000" scaled="0"/>
              </a:gradFill>
              <a:ln w="7600" cap="flat">
                <a:solidFill>
                  <a:srgbClr val="353535"/>
                </a:solidFill>
                <a:bevel/>
              </a:ln>
            </p:spPr>
          </p:sp>
          <p:sp>
            <p:nvSpPr>
              <p:cNvPr id="339" name="任意形状 338"/>
              <p:cNvSpPr/>
              <p:nvPr/>
            </p:nvSpPr>
            <p:spPr>
              <a:xfrm flipH="1">
                <a:off x="6777275" y="2773155"/>
                <a:ext cx="44415" cy="442412"/>
              </a:xfrm>
              <a:custGeom>
                <a:avLst/>
                <a:gdLst/>
                <a:ahLst/>
                <a:cxnLst/>
                <a:rect l="0" t="0" r="0" b="0"/>
                <a:pathLst>
                  <a:path w="44415" h="442412">
                    <a:moveTo>
                      <a:pt x="8815" y="18929"/>
                    </a:moveTo>
                    <a:cubicBezTo>
                      <a:pt x="7473" y="-6903"/>
                      <a:pt x="37660" y="-6241"/>
                      <a:pt x="37660" y="20253"/>
                    </a:cubicBezTo>
                    <a:cubicBezTo>
                      <a:pt x="37660" y="50721"/>
                      <a:pt x="44415" y="438013"/>
                      <a:pt x="44415" y="438013"/>
                    </a:cubicBezTo>
                    <a:lnTo>
                      <a:pt x="0" y="442374"/>
                    </a:lnTo>
                    <a:cubicBezTo>
                      <a:pt x="0" y="442374"/>
                      <a:pt x="9387" y="31655"/>
                      <a:pt x="8815" y="18929"/>
                    </a:cubicBezTo>
                    <a:close/>
                  </a:path>
                </a:pathLst>
              </a:custGeom>
              <a:gradFill>
                <a:gsLst>
                  <a:gs pos="17000">
                    <a:srgbClr val="414141"/>
                  </a:gs>
                  <a:gs pos="48000">
                    <a:srgbClr val="505050"/>
                  </a:gs>
                  <a:gs pos="100000">
                    <a:srgbClr val="303030"/>
                  </a:gs>
                </a:gsLst>
                <a:lin ang="10800000" scaled="0"/>
              </a:gradFill>
              <a:ln w="7600" cap="flat">
                <a:solidFill>
                  <a:srgbClr val="3E3E3E"/>
                </a:solidFill>
                <a:bevel/>
              </a:ln>
            </p:spPr>
          </p:sp>
          <p:sp>
            <p:nvSpPr>
              <p:cNvPr id="340" name="任意形状 339"/>
              <p:cNvSpPr/>
              <p:nvPr/>
            </p:nvSpPr>
            <p:spPr>
              <a:xfrm>
                <a:off x="6266800" y="3153871"/>
                <a:ext cx="866500" cy="333659"/>
              </a:xfrm>
              <a:custGeom>
                <a:avLst/>
                <a:gdLst/>
                <a:ahLst/>
                <a:cxnLst/>
                <a:rect l="0" t="0" r="0" b="0"/>
                <a:pathLst>
                  <a:path w="866500" h="333659">
                    <a:moveTo>
                      <a:pt x="55367" y="65619"/>
                    </a:moveTo>
                    <a:cubicBezTo>
                      <a:pt x="55367" y="65619"/>
                      <a:pt x="21069" y="67026"/>
                      <a:pt x="5975" y="70338"/>
                    </a:cubicBezTo>
                    <a:cubicBezTo>
                      <a:pt x="-6184" y="75305"/>
                      <a:pt x="2531" y="82713"/>
                      <a:pt x="11286" y="105663"/>
                    </a:cubicBezTo>
                    <a:cubicBezTo>
                      <a:pt x="15559" y="108213"/>
                      <a:pt x="135798" y="220996"/>
                      <a:pt x="135798" y="220996"/>
                    </a:cubicBezTo>
                    <a:cubicBezTo>
                      <a:pt x="135798" y="220996"/>
                      <a:pt x="150209" y="228886"/>
                      <a:pt x="157755" y="304294"/>
                    </a:cubicBezTo>
                    <a:cubicBezTo>
                      <a:pt x="157755" y="304294"/>
                      <a:pt x="166565" y="334043"/>
                      <a:pt x="199041" y="333655"/>
                    </a:cubicBezTo>
                    <a:cubicBezTo>
                      <a:pt x="228473" y="333233"/>
                      <a:pt x="849422" y="211646"/>
                      <a:pt x="849422" y="211646"/>
                    </a:cubicBezTo>
                    <a:cubicBezTo>
                      <a:pt x="849422" y="211646"/>
                      <a:pt x="867882" y="203472"/>
                      <a:pt x="866400" y="160996"/>
                    </a:cubicBezTo>
                    <a:cubicBezTo>
                      <a:pt x="863413" y="118495"/>
                      <a:pt x="834898" y="106248"/>
                      <a:pt x="834898" y="106248"/>
                    </a:cubicBezTo>
                    <a:lnTo>
                      <a:pt x="634051" y="13600"/>
                    </a:lnTo>
                    <a:lnTo>
                      <a:pt x="601575" y="0"/>
                    </a:lnTo>
                    <a:lnTo>
                      <a:pt x="71700" y="71399"/>
                    </a:lnTo>
                    <a:lnTo>
                      <a:pt x="55367" y="65619"/>
                    </a:lnTo>
                    <a:close/>
                  </a:path>
                </a:pathLst>
              </a:custGeom>
              <a:solidFill>
                <a:srgbClr val="191919"/>
              </a:solidFill>
              <a:ln w="7600" cap="flat">
                <a:solidFill>
                  <a:srgbClr val="000000"/>
                </a:solidFill>
                <a:bevel/>
              </a:ln>
            </p:spPr>
          </p:sp>
          <p:sp>
            <p:nvSpPr>
              <p:cNvPr id="341" name="任意形状 340"/>
              <p:cNvSpPr/>
              <p:nvPr/>
            </p:nvSpPr>
            <p:spPr>
              <a:xfrm>
                <a:off x="6270652" y="3157560"/>
                <a:ext cx="858801" cy="324967"/>
              </a:xfrm>
              <a:custGeom>
                <a:avLst/>
                <a:gdLst/>
                <a:ahLst/>
                <a:cxnLst/>
                <a:rect l="0" t="0" r="0" b="0"/>
                <a:pathLst>
                  <a:path w="858801" h="324967">
                    <a:moveTo>
                      <a:pt x="53442" y="63696"/>
                    </a:moveTo>
                    <a:cubicBezTo>
                      <a:pt x="53442" y="63696"/>
                      <a:pt x="22221" y="65407"/>
                      <a:pt x="6708" y="67062"/>
                    </a:cubicBezTo>
                    <a:cubicBezTo>
                      <a:pt x="-5031" y="69132"/>
                      <a:pt x="0" y="77826"/>
                      <a:pt x="10901" y="100179"/>
                    </a:cubicBezTo>
                    <a:cubicBezTo>
                      <a:pt x="15093" y="102664"/>
                      <a:pt x="136678" y="215262"/>
                      <a:pt x="136678" y="215262"/>
                    </a:cubicBezTo>
                    <a:cubicBezTo>
                      <a:pt x="136678" y="215262"/>
                      <a:pt x="153449" y="220230"/>
                      <a:pt x="159319" y="296399"/>
                    </a:cubicBezTo>
                    <a:cubicBezTo>
                      <a:pt x="159319" y="296399"/>
                      <a:pt x="166866" y="325376"/>
                      <a:pt x="198729" y="324962"/>
                    </a:cubicBezTo>
                    <a:cubicBezTo>
                      <a:pt x="227607" y="324588"/>
                      <a:pt x="836844" y="206155"/>
                      <a:pt x="836844" y="206155"/>
                    </a:cubicBezTo>
                    <a:cubicBezTo>
                      <a:pt x="836844" y="206155"/>
                      <a:pt x="860320" y="202842"/>
                      <a:pt x="858694" y="159791"/>
                    </a:cubicBezTo>
                    <a:cubicBezTo>
                      <a:pt x="856968" y="116738"/>
                      <a:pt x="831812" y="103491"/>
                      <a:pt x="831812" y="103491"/>
                    </a:cubicBezTo>
                    <a:lnTo>
                      <a:pt x="625535" y="13247"/>
                    </a:lnTo>
                    <a:lnTo>
                      <a:pt x="593672" y="0"/>
                    </a:lnTo>
                    <a:lnTo>
                      <a:pt x="73790" y="69546"/>
                    </a:lnTo>
                    <a:lnTo>
                      <a:pt x="53442" y="63696"/>
                    </a:lnTo>
                    <a:close/>
                  </a:path>
                </a:pathLst>
              </a:custGeom>
              <a:gradFill>
                <a:gsLst>
                  <a:gs pos="22000">
                    <a:srgbClr val="393939"/>
                  </a:gs>
                  <a:gs pos="54000">
                    <a:srgbClr val="383838"/>
                  </a:gs>
                  <a:gs pos="78000">
                    <a:srgbClr val="000000"/>
                  </a:gs>
                </a:gsLst>
                <a:lin ang="4800000" scaled="0"/>
              </a:gradFill>
              <a:ln w="7600" cap="flat">
                <a:solidFill>
                  <a:srgbClr val="1C1C1C"/>
                </a:solidFill>
                <a:bevel/>
              </a:ln>
            </p:spPr>
          </p:sp>
          <p:sp>
            <p:nvSpPr>
              <p:cNvPr id="342" name="任意形状 341"/>
              <p:cNvSpPr/>
              <p:nvPr/>
            </p:nvSpPr>
            <p:spPr>
              <a:xfrm>
                <a:off x="6298611" y="3220171"/>
                <a:ext cx="244648" cy="252870"/>
              </a:xfrm>
              <a:custGeom>
                <a:avLst/>
                <a:gdLst/>
                <a:ahLst/>
                <a:cxnLst/>
                <a:rect l="0" t="0" r="0" b="0"/>
                <a:pathLst>
                  <a:path w="244648" h="252870">
                    <a:moveTo>
                      <a:pt x="18605" y="0"/>
                    </a:moveTo>
                    <a:lnTo>
                      <a:pt x="4350" y="1552"/>
                    </a:lnTo>
                    <a:cubicBezTo>
                      <a:pt x="4350" y="1552"/>
                      <a:pt x="-5293" y="12730"/>
                      <a:pt x="3931" y="21837"/>
                    </a:cubicBezTo>
                    <a:cubicBezTo>
                      <a:pt x="13154" y="30944"/>
                      <a:pt x="120066" y="121188"/>
                      <a:pt x="120066" y="121188"/>
                    </a:cubicBezTo>
                    <a:cubicBezTo>
                      <a:pt x="120066" y="121188"/>
                      <a:pt x="130128" y="131124"/>
                      <a:pt x="137255" y="164655"/>
                    </a:cubicBezTo>
                    <a:cubicBezTo>
                      <a:pt x="145244" y="202237"/>
                      <a:pt x="148575" y="227163"/>
                      <a:pt x="148575" y="227163"/>
                    </a:cubicBezTo>
                    <a:cubicBezTo>
                      <a:pt x="148575" y="227163"/>
                      <a:pt x="150252" y="252001"/>
                      <a:pt x="177924" y="252829"/>
                    </a:cubicBezTo>
                    <a:cubicBezTo>
                      <a:pt x="205594" y="253656"/>
                      <a:pt x="244585" y="241652"/>
                      <a:pt x="244585" y="241652"/>
                    </a:cubicBezTo>
                    <a:lnTo>
                      <a:pt x="177085" y="230475"/>
                    </a:lnTo>
                    <a:cubicBezTo>
                      <a:pt x="177085" y="230475"/>
                      <a:pt x="144802" y="147268"/>
                      <a:pt x="144802" y="145198"/>
                    </a:cubicBezTo>
                    <a:cubicBezTo>
                      <a:pt x="144802" y="143129"/>
                      <a:pt x="121742" y="75238"/>
                      <a:pt x="119646" y="71512"/>
                    </a:cubicBezTo>
                    <a:cubicBezTo>
                      <a:pt x="117550" y="67787"/>
                      <a:pt x="34536" y="21009"/>
                      <a:pt x="33698" y="21009"/>
                    </a:cubicBezTo>
                    <a:cubicBezTo>
                      <a:pt x="32859" y="21009"/>
                      <a:pt x="16508" y="5278"/>
                      <a:pt x="18605" y="0"/>
                    </a:cubicBezTo>
                    <a:close/>
                  </a:path>
                </a:pathLst>
              </a:custGeom>
              <a:solidFill>
                <a:srgbClr val="000000">
                  <a:alpha val="25000"/>
                </a:srgbClr>
              </a:solidFill>
              <a:ln w="7600" cap="flat">
                <a:noFill/>
                <a:bevel/>
              </a:ln>
            </p:spPr>
          </p:sp>
          <p:sp>
            <p:nvSpPr>
              <p:cNvPr id="343" name="任意形状 342"/>
              <p:cNvSpPr/>
              <p:nvPr/>
            </p:nvSpPr>
            <p:spPr>
              <a:xfrm>
                <a:off x="6301913" y="3149280"/>
                <a:ext cx="812309" cy="322675"/>
              </a:xfrm>
              <a:custGeom>
                <a:avLst/>
                <a:gdLst/>
                <a:ahLst/>
                <a:cxnLst/>
                <a:rect l="0" t="0" r="0" b="0"/>
                <a:pathLst>
                  <a:path w="812309" h="322675">
                    <a:moveTo>
                      <a:pt x="13207" y="70374"/>
                    </a:moveTo>
                    <a:lnTo>
                      <a:pt x="549536" y="2401"/>
                    </a:lnTo>
                    <a:cubicBezTo>
                      <a:pt x="549536" y="2401"/>
                      <a:pt x="567468" y="-414"/>
                      <a:pt x="574176" y="0"/>
                    </a:cubicBezTo>
                    <a:cubicBezTo>
                      <a:pt x="580885" y="414"/>
                      <a:pt x="586059" y="3842"/>
                      <a:pt x="603165" y="11203"/>
                    </a:cubicBezTo>
                    <a:cubicBezTo>
                      <a:pt x="656493" y="34150"/>
                      <a:pt x="768725" y="83250"/>
                      <a:pt x="788834" y="98523"/>
                    </a:cubicBezTo>
                    <a:cubicBezTo>
                      <a:pt x="810639" y="115082"/>
                      <a:pt x="829092" y="202842"/>
                      <a:pt x="787162" y="212778"/>
                    </a:cubicBezTo>
                    <a:cubicBezTo>
                      <a:pt x="756904" y="219948"/>
                      <a:pt x="200197" y="321237"/>
                      <a:pt x="200197" y="321237"/>
                    </a:cubicBezTo>
                    <a:cubicBezTo>
                      <a:pt x="200197" y="321237"/>
                      <a:pt x="159947" y="331171"/>
                      <a:pt x="149885" y="298055"/>
                    </a:cubicBezTo>
                    <a:cubicBezTo>
                      <a:pt x="149885" y="298055"/>
                      <a:pt x="137308" y="207534"/>
                      <a:pt x="122215" y="192631"/>
                    </a:cubicBezTo>
                    <a:cubicBezTo>
                      <a:pt x="107121" y="177729"/>
                      <a:pt x="3144" y="91072"/>
                      <a:pt x="3144" y="91072"/>
                    </a:cubicBezTo>
                    <a:cubicBezTo>
                      <a:pt x="3144" y="91072"/>
                      <a:pt x="-8595" y="73686"/>
                      <a:pt x="13207" y="70374"/>
                    </a:cubicBezTo>
                    <a:close/>
                  </a:path>
                </a:pathLst>
              </a:custGeom>
              <a:gradFill>
                <a:gsLst>
                  <a:gs pos="22000">
                    <a:srgbClr val="414141"/>
                  </a:gs>
                  <a:gs pos="54000">
                    <a:srgbClr val="616161"/>
                  </a:gs>
                  <a:gs pos="78000">
                    <a:srgbClr val="212121"/>
                  </a:gs>
                </a:gsLst>
                <a:lin ang="4800000" scaled="0"/>
              </a:gradFill>
              <a:ln w="7600" cap="flat">
                <a:solidFill>
                  <a:srgbClr val="393939"/>
                </a:solidFill>
                <a:bevel/>
              </a:ln>
            </p:spPr>
          </p:sp>
          <p:sp>
            <p:nvSpPr>
              <p:cNvPr id="344" name="任意形状 343"/>
              <p:cNvSpPr/>
              <p:nvPr/>
            </p:nvSpPr>
            <p:spPr>
              <a:xfrm>
                <a:off x="6457144" y="3254711"/>
                <a:ext cx="626500" cy="105465"/>
              </a:xfrm>
              <a:custGeom>
                <a:avLst/>
                <a:gdLst/>
                <a:ahLst/>
                <a:cxnLst/>
                <a:rect l="0" t="0" r="0" b="0"/>
                <a:pathLst>
                  <a:path w="626500" h="105465">
                    <a:moveTo>
                      <a:pt x="7597" y="96600"/>
                    </a:moveTo>
                    <a:lnTo>
                      <a:pt x="618039" y="509"/>
                    </a:lnTo>
                    <a:cubicBezTo>
                      <a:pt x="621948" y="-144"/>
                      <a:pt x="626375" y="1599"/>
                      <a:pt x="626375" y="4033"/>
                    </a:cubicBezTo>
                    <a:cubicBezTo>
                      <a:pt x="626375" y="4033"/>
                      <a:pt x="627652" y="7353"/>
                      <a:pt x="622038" y="8262"/>
                    </a:cubicBezTo>
                    <a:lnTo>
                      <a:pt x="8827" y="105536"/>
                    </a:lnTo>
                    <a:cubicBezTo>
                      <a:pt x="4917" y="106188"/>
                      <a:pt x="811" y="106056"/>
                      <a:pt x="0" y="102225"/>
                    </a:cubicBezTo>
                    <a:cubicBezTo>
                      <a:pt x="0" y="98393"/>
                      <a:pt x="3688" y="97253"/>
                      <a:pt x="7597" y="96600"/>
                    </a:cubicBezTo>
                    <a:close/>
                  </a:path>
                </a:pathLst>
              </a:custGeom>
              <a:solidFill>
                <a:srgbClr val="000000">
                  <a:alpha val="42000"/>
                </a:srgbClr>
              </a:solidFill>
              <a:ln w="7600" cap="flat">
                <a:noFill/>
                <a:bevel/>
              </a:ln>
            </p:spPr>
          </p:sp>
          <p:sp>
            <p:nvSpPr>
              <p:cNvPr id="345" name="任意形状 344"/>
              <p:cNvSpPr/>
              <p:nvPr/>
            </p:nvSpPr>
            <p:spPr>
              <a:xfrm>
                <a:off x="6301913" y="3149751"/>
                <a:ext cx="812309" cy="322676"/>
              </a:xfrm>
              <a:custGeom>
                <a:avLst/>
                <a:gdLst/>
                <a:ahLst/>
                <a:cxnLst/>
                <a:rect l="0" t="0" r="0" b="0"/>
                <a:pathLst>
                  <a:path w="812309" h="322676">
                    <a:moveTo>
                      <a:pt x="13207" y="70374"/>
                    </a:moveTo>
                    <a:lnTo>
                      <a:pt x="549536" y="2401"/>
                    </a:lnTo>
                    <a:cubicBezTo>
                      <a:pt x="549536" y="2401"/>
                      <a:pt x="567468" y="-414"/>
                      <a:pt x="574176" y="0"/>
                    </a:cubicBezTo>
                    <a:cubicBezTo>
                      <a:pt x="580885" y="414"/>
                      <a:pt x="586059" y="3842"/>
                      <a:pt x="603165" y="11203"/>
                    </a:cubicBezTo>
                    <a:cubicBezTo>
                      <a:pt x="656493" y="34150"/>
                      <a:pt x="768725" y="83250"/>
                      <a:pt x="788834" y="98524"/>
                    </a:cubicBezTo>
                    <a:cubicBezTo>
                      <a:pt x="810639" y="115082"/>
                      <a:pt x="829092" y="202843"/>
                      <a:pt x="787162" y="212779"/>
                    </a:cubicBezTo>
                    <a:cubicBezTo>
                      <a:pt x="756904" y="219949"/>
                      <a:pt x="200197" y="321238"/>
                      <a:pt x="200197" y="321238"/>
                    </a:cubicBezTo>
                    <a:cubicBezTo>
                      <a:pt x="200197" y="321238"/>
                      <a:pt x="159947" y="331172"/>
                      <a:pt x="149885" y="298055"/>
                    </a:cubicBezTo>
                    <a:cubicBezTo>
                      <a:pt x="149885" y="298055"/>
                      <a:pt x="137308" y="207535"/>
                      <a:pt x="122215" y="192632"/>
                    </a:cubicBezTo>
                    <a:cubicBezTo>
                      <a:pt x="107121" y="177729"/>
                      <a:pt x="3144" y="91072"/>
                      <a:pt x="3144" y="91072"/>
                    </a:cubicBezTo>
                    <a:cubicBezTo>
                      <a:pt x="3144" y="91072"/>
                      <a:pt x="-8595" y="73686"/>
                      <a:pt x="13207" y="70374"/>
                    </a:cubicBezTo>
                    <a:close/>
                  </a:path>
                </a:pathLst>
              </a:custGeom>
              <a:gradFill>
                <a:gsLst>
                  <a:gs pos="15000">
                    <a:srgbClr val="FFFFFF">
                      <a:alpha val="42000"/>
                    </a:srgbClr>
                  </a:gs>
                  <a:gs pos="40000">
                    <a:srgbClr val="00692D">
                      <a:alpha val="0"/>
                    </a:srgbClr>
                  </a:gs>
                </a:gsLst>
                <a:lin ang="15600000" scaled="0"/>
              </a:gradFill>
              <a:ln w="7600" cap="flat">
                <a:noFill/>
                <a:bevel/>
              </a:ln>
            </p:spPr>
          </p:sp>
          <p:sp>
            <p:nvSpPr>
              <p:cNvPr id="346" name="任意形状 345"/>
              <p:cNvSpPr/>
              <p:nvPr/>
            </p:nvSpPr>
            <p:spPr>
              <a:xfrm>
                <a:off x="6456163" y="3252096"/>
                <a:ext cx="626500" cy="105465"/>
              </a:xfrm>
              <a:custGeom>
                <a:avLst/>
                <a:gdLst/>
                <a:ahLst/>
                <a:cxnLst/>
                <a:rect l="0" t="0" r="0" b="0"/>
                <a:pathLst>
                  <a:path w="626500" h="105465">
                    <a:moveTo>
                      <a:pt x="7597" y="96600"/>
                    </a:moveTo>
                    <a:lnTo>
                      <a:pt x="618039" y="509"/>
                    </a:lnTo>
                    <a:cubicBezTo>
                      <a:pt x="621948" y="-144"/>
                      <a:pt x="626375" y="1599"/>
                      <a:pt x="626375" y="4033"/>
                    </a:cubicBezTo>
                    <a:cubicBezTo>
                      <a:pt x="626375" y="4033"/>
                      <a:pt x="627652" y="7353"/>
                      <a:pt x="622038" y="8262"/>
                    </a:cubicBezTo>
                    <a:lnTo>
                      <a:pt x="8827" y="105536"/>
                    </a:lnTo>
                    <a:cubicBezTo>
                      <a:pt x="4917" y="106188"/>
                      <a:pt x="811" y="106056"/>
                      <a:pt x="0" y="102225"/>
                    </a:cubicBezTo>
                    <a:cubicBezTo>
                      <a:pt x="0" y="98393"/>
                      <a:pt x="3688" y="97253"/>
                      <a:pt x="7597" y="96600"/>
                    </a:cubicBezTo>
                    <a:close/>
                  </a:path>
                </a:pathLst>
              </a:custGeom>
              <a:gradFill>
                <a:gsLst>
                  <a:gs pos="13000">
                    <a:srgbClr val="747474"/>
                  </a:gs>
                  <a:gs pos="52000">
                    <a:srgbClr val="959595"/>
                  </a:gs>
                  <a:gs pos="100000">
                    <a:srgbClr val="818181"/>
                  </a:gs>
                </a:gsLst>
                <a:lin ang="10620000" scaled="0"/>
              </a:gradFill>
              <a:ln w="7600" cap="flat">
                <a:noFill/>
                <a:bevel/>
              </a:ln>
            </p:spPr>
          </p:sp>
          <p:sp>
            <p:nvSpPr>
              <p:cNvPr id="347" name="任意形状 346"/>
              <p:cNvSpPr/>
              <p:nvPr/>
            </p:nvSpPr>
            <p:spPr>
              <a:xfrm>
                <a:off x="6694969" y="3309899"/>
                <a:ext cx="18028" cy="10763"/>
              </a:xfrm>
              <a:custGeom>
                <a:avLst/>
                <a:gdLst/>
                <a:ahLst/>
                <a:cxnLst/>
                <a:rect l="0" t="0" r="0" b="0"/>
                <a:pathLst>
                  <a:path w="18028" h="10763">
                    <a:moveTo>
                      <a:pt x="0" y="2484"/>
                    </a:moveTo>
                    <a:lnTo>
                      <a:pt x="2516" y="10763"/>
                    </a:lnTo>
                    <a:lnTo>
                      <a:pt x="18028" y="8279"/>
                    </a:lnTo>
                    <a:lnTo>
                      <a:pt x="15932" y="0"/>
                    </a:lnTo>
                    <a:lnTo>
                      <a:pt x="0" y="2484"/>
                    </a:lnTo>
                    <a:close/>
                  </a:path>
                </a:pathLst>
              </a:custGeom>
              <a:solidFill>
                <a:srgbClr val="008039"/>
              </a:solidFill>
              <a:ln w="7600" cap="flat">
                <a:noFill/>
                <a:bevel/>
              </a:ln>
            </p:spPr>
          </p:sp>
          <p:sp>
            <p:nvSpPr>
              <p:cNvPr id="348" name="任意形状 347"/>
              <p:cNvSpPr/>
              <p:nvPr/>
            </p:nvSpPr>
            <p:spPr>
              <a:xfrm>
                <a:off x="6695388" y="3310549"/>
                <a:ext cx="17191" cy="7600"/>
              </a:xfrm>
              <a:custGeom>
                <a:avLst/>
                <a:gdLst/>
                <a:ahLst/>
                <a:cxnLst/>
                <a:rect l="0" t="0" r="0" b="0"/>
                <a:pathLst>
                  <a:path w="17191" h="7600">
                    <a:moveTo>
                      <a:pt x="0" y="2184"/>
                    </a:moveTo>
                    <a:lnTo>
                      <a:pt x="17191" y="7278"/>
                    </a:lnTo>
                    <a:lnTo>
                      <a:pt x="0" y="2184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74000"/>
                    </a:srgbClr>
                  </a:gs>
                  <a:gs pos="53000">
                    <a:srgbClr val="00692D">
                      <a:alpha val="0"/>
                    </a:srgbClr>
                  </a:gs>
                </a:gsLst>
                <a:lin ang="4800000" scaled="0"/>
              </a:gradFill>
              <a:ln w="7600" cap="flat">
                <a:noFill/>
                <a:bevel/>
              </a:ln>
            </p:spPr>
          </p:sp>
          <p:sp>
            <p:nvSpPr>
              <p:cNvPr id="349" name="任意形状 348"/>
              <p:cNvSpPr/>
              <p:nvPr/>
            </p:nvSpPr>
            <p:spPr>
              <a:xfrm>
                <a:off x="6695388" y="3310549"/>
                <a:ext cx="17191" cy="7600"/>
              </a:xfrm>
              <a:custGeom>
                <a:avLst/>
                <a:gdLst/>
                <a:ahLst/>
                <a:cxnLst/>
                <a:rect l="0" t="0" r="0" b="0"/>
                <a:pathLst>
                  <a:path w="17191" h="7600">
                    <a:moveTo>
                      <a:pt x="0" y="2183"/>
                    </a:moveTo>
                    <a:lnTo>
                      <a:pt x="17191" y="7278"/>
                    </a:lnTo>
                    <a:lnTo>
                      <a:pt x="0" y="2183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52000"/>
                    </a:srgbClr>
                  </a:gs>
                  <a:gs pos="53000">
                    <a:srgbClr val="00692D">
                      <a:alpha val="0"/>
                    </a:srgbClr>
                  </a:gs>
                </a:gsLst>
                <a:lin ang="15600000" scaled="0"/>
              </a:gradFill>
              <a:ln w="7600" cap="flat">
                <a:noFill/>
                <a:bevel/>
              </a:ln>
            </p:spPr>
          </p:sp>
          <p:sp>
            <p:nvSpPr>
              <p:cNvPr id="350" name="任意形状 349"/>
              <p:cNvSpPr/>
              <p:nvPr/>
            </p:nvSpPr>
            <p:spPr>
              <a:xfrm>
                <a:off x="6744441" y="3302033"/>
                <a:ext cx="18028" cy="10763"/>
              </a:xfrm>
              <a:custGeom>
                <a:avLst/>
                <a:gdLst/>
                <a:ahLst/>
                <a:cxnLst/>
                <a:rect l="0" t="0" r="0" b="0"/>
                <a:pathLst>
                  <a:path w="18028" h="10763">
                    <a:moveTo>
                      <a:pt x="0" y="2484"/>
                    </a:moveTo>
                    <a:lnTo>
                      <a:pt x="2516" y="10763"/>
                    </a:lnTo>
                    <a:lnTo>
                      <a:pt x="18028" y="8279"/>
                    </a:lnTo>
                    <a:lnTo>
                      <a:pt x="15932" y="0"/>
                    </a:lnTo>
                    <a:lnTo>
                      <a:pt x="0" y="2484"/>
                    </a:lnTo>
                    <a:close/>
                  </a:path>
                </a:pathLst>
              </a:custGeom>
              <a:solidFill>
                <a:srgbClr val="008039"/>
              </a:solidFill>
              <a:ln w="7600" cap="flat">
                <a:noFill/>
                <a:bevel/>
              </a:ln>
            </p:spPr>
          </p:sp>
          <p:sp>
            <p:nvSpPr>
              <p:cNvPr id="351" name="任意形状 350"/>
              <p:cNvSpPr/>
              <p:nvPr/>
            </p:nvSpPr>
            <p:spPr>
              <a:xfrm>
                <a:off x="6744860" y="3302683"/>
                <a:ext cx="17191" cy="7600"/>
              </a:xfrm>
              <a:custGeom>
                <a:avLst/>
                <a:gdLst/>
                <a:ahLst/>
                <a:cxnLst/>
                <a:rect l="0" t="0" r="0" b="0"/>
                <a:pathLst>
                  <a:path w="17191" h="7600">
                    <a:moveTo>
                      <a:pt x="0" y="2183"/>
                    </a:moveTo>
                    <a:lnTo>
                      <a:pt x="17191" y="7278"/>
                    </a:lnTo>
                    <a:lnTo>
                      <a:pt x="0" y="2183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74000"/>
                    </a:srgbClr>
                  </a:gs>
                  <a:gs pos="53000">
                    <a:srgbClr val="00692D">
                      <a:alpha val="0"/>
                    </a:srgbClr>
                  </a:gs>
                </a:gsLst>
                <a:lin ang="4800000" scaled="0"/>
              </a:gradFill>
              <a:ln w="7600" cap="flat">
                <a:noFill/>
                <a:bevel/>
              </a:ln>
            </p:spPr>
          </p:sp>
          <p:sp>
            <p:nvSpPr>
              <p:cNvPr id="352" name="任意形状 351"/>
              <p:cNvSpPr/>
              <p:nvPr/>
            </p:nvSpPr>
            <p:spPr>
              <a:xfrm>
                <a:off x="6744860" y="3302683"/>
                <a:ext cx="17191" cy="7600"/>
              </a:xfrm>
              <a:custGeom>
                <a:avLst/>
                <a:gdLst/>
                <a:ahLst/>
                <a:cxnLst/>
                <a:rect l="0" t="0" r="0" b="0"/>
                <a:pathLst>
                  <a:path w="17191" h="7600">
                    <a:moveTo>
                      <a:pt x="0" y="2183"/>
                    </a:moveTo>
                    <a:lnTo>
                      <a:pt x="17191" y="7278"/>
                    </a:lnTo>
                    <a:lnTo>
                      <a:pt x="0" y="2183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52000"/>
                    </a:srgbClr>
                  </a:gs>
                  <a:gs pos="53000">
                    <a:srgbClr val="00692D">
                      <a:alpha val="0"/>
                    </a:srgbClr>
                  </a:gs>
                </a:gsLst>
                <a:lin ang="15600000" scaled="0"/>
              </a:gradFill>
              <a:ln w="7600" cap="flat">
                <a:noFill/>
                <a:bevel/>
              </a:ln>
            </p:spPr>
          </p:sp>
          <p:sp>
            <p:nvSpPr>
              <p:cNvPr id="353" name="任意形状 352"/>
              <p:cNvSpPr/>
              <p:nvPr/>
            </p:nvSpPr>
            <p:spPr>
              <a:xfrm>
                <a:off x="6792919" y="3294405"/>
                <a:ext cx="18028" cy="10763"/>
              </a:xfrm>
              <a:custGeom>
                <a:avLst/>
                <a:gdLst/>
                <a:ahLst/>
                <a:cxnLst/>
                <a:rect l="0" t="0" r="0" b="0"/>
                <a:pathLst>
                  <a:path w="18028" h="10763">
                    <a:moveTo>
                      <a:pt x="0" y="2484"/>
                    </a:moveTo>
                    <a:lnTo>
                      <a:pt x="2516" y="10763"/>
                    </a:lnTo>
                    <a:lnTo>
                      <a:pt x="18028" y="8279"/>
                    </a:lnTo>
                    <a:lnTo>
                      <a:pt x="15932" y="0"/>
                    </a:lnTo>
                    <a:lnTo>
                      <a:pt x="0" y="2484"/>
                    </a:lnTo>
                    <a:close/>
                  </a:path>
                </a:pathLst>
              </a:custGeom>
              <a:solidFill>
                <a:srgbClr val="008039"/>
              </a:solidFill>
              <a:ln w="7600" cap="flat">
                <a:noFill/>
                <a:bevel/>
              </a:ln>
            </p:spPr>
          </p:sp>
          <p:sp>
            <p:nvSpPr>
              <p:cNvPr id="354" name="任意形状 353"/>
              <p:cNvSpPr/>
              <p:nvPr/>
            </p:nvSpPr>
            <p:spPr>
              <a:xfrm>
                <a:off x="6793337" y="3295055"/>
                <a:ext cx="17191" cy="7600"/>
              </a:xfrm>
              <a:custGeom>
                <a:avLst/>
                <a:gdLst/>
                <a:ahLst/>
                <a:cxnLst/>
                <a:rect l="0" t="0" r="0" b="0"/>
                <a:pathLst>
                  <a:path w="17191" h="7600">
                    <a:moveTo>
                      <a:pt x="0" y="2183"/>
                    </a:moveTo>
                    <a:lnTo>
                      <a:pt x="17191" y="7278"/>
                    </a:lnTo>
                    <a:lnTo>
                      <a:pt x="0" y="2183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74000"/>
                    </a:srgbClr>
                  </a:gs>
                  <a:gs pos="53000">
                    <a:srgbClr val="00692D">
                      <a:alpha val="0"/>
                    </a:srgbClr>
                  </a:gs>
                </a:gsLst>
                <a:lin ang="4800000" scaled="0"/>
              </a:gradFill>
              <a:ln w="7600" cap="flat">
                <a:noFill/>
                <a:bevel/>
              </a:ln>
            </p:spPr>
          </p:sp>
          <p:sp>
            <p:nvSpPr>
              <p:cNvPr id="355" name="任意形状 354"/>
              <p:cNvSpPr/>
              <p:nvPr/>
            </p:nvSpPr>
            <p:spPr>
              <a:xfrm>
                <a:off x="6793337" y="3295055"/>
                <a:ext cx="17191" cy="7600"/>
              </a:xfrm>
              <a:custGeom>
                <a:avLst/>
                <a:gdLst/>
                <a:ahLst/>
                <a:cxnLst/>
                <a:rect l="0" t="0" r="0" b="0"/>
                <a:pathLst>
                  <a:path w="17191" h="7600">
                    <a:moveTo>
                      <a:pt x="0" y="2183"/>
                    </a:moveTo>
                    <a:lnTo>
                      <a:pt x="17191" y="7278"/>
                    </a:lnTo>
                    <a:lnTo>
                      <a:pt x="0" y="2183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52000"/>
                    </a:srgbClr>
                  </a:gs>
                  <a:gs pos="53000">
                    <a:srgbClr val="00692D">
                      <a:alpha val="0"/>
                    </a:srgbClr>
                  </a:gs>
                </a:gsLst>
                <a:lin ang="15600000" scaled="0"/>
              </a:gradFill>
              <a:ln w="7600" cap="flat">
                <a:noFill/>
                <a:bevel/>
              </a:ln>
            </p:spPr>
          </p:sp>
          <p:sp>
            <p:nvSpPr>
              <p:cNvPr id="356" name="任意形状 355"/>
              <p:cNvSpPr/>
              <p:nvPr/>
            </p:nvSpPr>
            <p:spPr>
              <a:xfrm>
                <a:off x="6840410" y="3286882"/>
                <a:ext cx="18028" cy="10763"/>
              </a:xfrm>
              <a:custGeom>
                <a:avLst/>
                <a:gdLst/>
                <a:ahLst/>
                <a:cxnLst/>
                <a:rect l="0" t="0" r="0" b="0"/>
                <a:pathLst>
                  <a:path w="18028" h="10763">
                    <a:moveTo>
                      <a:pt x="0" y="2484"/>
                    </a:moveTo>
                    <a:lnTo>
                      <a:pt x="2516" y="10763"/>
                    </a:lnTo>
                    <a:lnTo>
                      <a:pt x="18028" y="8279"/>
                    </a:lnTo>
                    <a:lnTo>
                      <a:pt x="15932" y="0"/>
                    </a:lnTo>
                    <a:lnTo>
                      <a:pt x="0" y="2484"/>
                    </a:lnTo>
                    <a:close/>
                  </a:path>
                </a:pathLst>
              </a:custGeom>
              <a:solidFill>
                <a:srgbClr val="008039"/>
              </a:solidFill>
              <a:ln w="7600" cap="flat">
                <a:noFill/>
                <a:bevel/>
              </a:ln>
            </p:spPr>
          </p:sp>
          <p:sp>
            <p:nvSpPr>
              <p:cNvPr id="357" name="任意形状 356"/>
              <p:cNvSpPr/>
              <p:nvPr/>
            </p:nvSpPr>
            <p:spPr>
              <a:xfrm>
                <a:off x="6840828" y="3287533"/>
                <a:ext cx="17191" cy="7600"/>
              </a:xfrm>
              <a:custGeom>
                <a:avLst/>
                <a:gdLst/>
                <a:ahLst/>
                <a:cxnLst/>
                <a:rect l="0" t="0" r="0" b="0"/>
                <a:pathLst>
                  <a:path w="17191" h="7600">
                    <a:moveTo>
                      <a:pt x="0" y="2183"/>
                    </a:moveTo>
                    <a:lnTo>
                      <a:pt x="17191" y="7278"/>
                    </a:lnTo>
                    <a:lnTo>
                      <a:pt x="0" y="2183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74000"/>
                    </a:srgbClr>
                  </a:gs>
                  <a:gs pos="53000">
                    <a:srgbClr val="00692D">
                      <a:alpha val="0"/>
                    </a:srgbClr>
                  </a:gs>
                </a:gsLst>
                <a:lin ang="4800000" scaled="0"/>
              </a:gradFill>
              <a:ln w="7600" cap="flat">
                <a:noFill/>
                <a:bevel/>
              </a:ln>
            </p:spPr>
          </p:sp>
          <p:sp>
            <p:nvSpPr>
              <p:cNvPr id="358" name="任意形状 357"/>
              <p:cNvSpPr/>
              <p:nvPr/>
            </p:nvSpPr>
            <p:spPr>
              <a:xfrm>
                <a:off x="6840829" y="3287533"/>
                <a:ext cx="17191" cy="7600"/>
              </a:xfrm>
              <a:custGeom>
                <a:avLst/>
                <a:gdLst/>
                <a:ahLst/>
                <a:cxnLst/>
                <a:rect l="0" t="0" r="0" b="0"/>
                <a:pathLst>
                  <a:path w="17191" h="7600">
                    <a:moveTo>
                      <a:pt x="0" y="2183"/>
                    </a:moveTo>
                    <a:lnTo>
                      <a:pt x="17191" y="7278"/>
                    </a:lnTo>
                    <a:lnTo>
                      <a:pt x="0" y="2183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52000"/>
                    </a:srgbClr>
                  </a:gs>
                  <a:gs pos="53000">
                    <a:srgbClr val="00692D">
                      <a:alpha val="0"/>
                    </a:srgbClr>
                  </a:gs>
                </a:gsLst>
                <a:lin ang="15600000" scaled="0"/>
              </a:gradFill>
              <a:ln w="7600" cap="flat">
                <a:noFill/>
                <a:bevel/>
              </a:ln>
            </p:spPr>
          </p:sp>
        </p:grpSp>
        <p:grpSp>
          <p:nvGrpSpPr>
            <p:cNvPr id="359" name="Firewall 1"/>
            <p:cNvGrpSpPr/>
            <p:nvPr/>
          </p:nvGrpSpPr>
          <p:grpSpPr>
            <a:xfrm>
              <a:off x="5370000" y="2802022"/>
              <a:ext cx="516804" cy="744800"/>
              <a:chOff x="5370000" y="2802022"/>
              <a:chExt cx="516804" cy="744800"/>
            </a:xfrm>
          </p:grpSpPr>
          <p:sp>
            <p:nvSpPr>
              <p:cNvPr id="360" name="任意形状 359"/>
              <p:cNvSpPr/>
              <p:nvPr/>
            </p:nvSpPr>
            <p:spPr>
              <a:xfrm>
                <a:off x="5370000" y="3282293"/>
                <a:ext cx="516804" cy="212827"/>
              </a:xfrm>
              <a:custGeom>
                <a:avLst/>
                <a:gdLst/>
                <a:ahLst/>
                <a:cxnLst/>
                <a:rect l="0" t="0" r="0" b="0"/>
                <a:pathLst>
                  <a:path w="516804" h="212827">
                    <a:moveTo>
                      <a:pt x="14629" y="0"/>
                    </a:moveTo>
                    <a:cubicBezTo>
                      <a:pt x="14629" y="0"/>
                      <a:pt x="2449" y="8946"/>
                      <a:pt x="0" y="8946"/>
                    </a:cubicBezTo>
                    <a:cubicBezTo>
                      <a:pt x="-1440" y="8946"/>
                      <a:pt x="369430" y="212827"/>
                      <a:pt x="369430" y="212827"/>
                    </a:cubicBezTo>
                    <a:lnTo>
                      <a:pt x="516800" y="140848"/>
                    </a:lnTo>
                    <a:lnTo>
                      <a:pt x="501760" y="134018"/>
                    </a:lnTo>
                    <a:lnTo>
                      <a:pt x="14629" y="0"/>
                    </a:lnTo>
                    <a:close/>
                  </a:path>
                </a:pathLst>
              </a:custGeom>
              <a:solidFill>
                <a:srgbClr val="D8D8D8"/>
              </a:solidFill>
              <a:ln w="7600" cap="flat">
                <a:noFill/>
                <a:bevel/>
              </a:ln>
            </p:spPr>
          </p:sp>
          <p:sp>
            <p:nvSpPr>
              <p:cNvPr id="361" name="任意形状 360"/>
              <p:cNvSpPr/>
              <p:nvPr/>
            </p:nvSpPr>
            <p:spPr>
              <a:xfrm>
                <a:off x="5377715" y="2849734"/>
                <a:ext cx="361648" cy="258305"/>
              </a:xfrm>
              <a:custGeom>
                <a:avLst/>
                <a:gdLst/>
                <a:ahLst/>
                <a:cxnLst/>
                <a:rect l="0" t="0" r="0" b="0"/>
                <a:pathLst>
                  <a:path w="361648" h="258305">
                    <a:moveTo>
                      <a:pt x="0" y="0"/>
                    </a:moveTo>
                    <a:lnTo>
                      <a:pt x="361648" y="181476"/>
                    </a:lnTo>
                    <a:lnTo>
                      <a:pt x="361648" y="258305"/>
                    </a:lnTo>
                    <a:lnTo>
                      <a:pt x="0" y="631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2C2C2"/>
              </a:solidFill>
              <a:ln w="7600" cap="flat">
                <a:solidFill>
                  <a:srgbClr val="C2C2C2"/>
                </a:solidFill>
                <a:bevel/>
              </a:ln>
            </p:spPr>
          </p:sp>
          <p:sp>
            <p:nvSpPr>
              <p:cNvPr id="362" name="任意形状 361"/>
              <p:cNvSpPr/>
              <p:nvPr/>
            </p:nvSpPr>
            <p:spPr>
              <a:xfrm>
                <a:off x="5739363" y="2971102"/>
                <a:ext cx="139857" cy="136935"/>
              </a:xfrm>
              <a:custGeom>
                <a:avLst/>
                <a:gdLst/>
                <a:ahLst/>
                <a:cxnLst/>
                <a:rect l="0" t="0" r="0" b="0"/>
                <a:pathLst>
                  <a:path w="139857" h="136935">
                    <a:moveTo>
                      <a:pt x="0" y="60106"/>
                    </a:moveTo>
                    <a:lnTo>
                      <a:pt x="139857" y="0"/>
                    </a:lnTo>
                    <a:lnTo>
                      <a:pt x="139857" y="72562"/>
                    </a:lnTo>
                    <a:lnTo>
                      <a:pt x="0" y="136935"/>
                    </a:lnTo>
                    <a:lnTo>
                      <a:pt x="0" y="60106"/>
                    </a:lnTo>
                    <a:close/>
                  </a:path>
                </a:pathLst>
              </a:custGeom>
              <a:solidFill>
                <a:srgbClr val="9B9B9B"/>
              </a:solidFill>
              <a:ln w="7600" cap="flat">
                <a:solidFill>
                  <a:srgbClr val="9B9B9B"/>
                </a:solidFill>
                <a:bevel/>
              </a:ln>
            </p:spPr>
          </p:sp>
          <p:sp>
            <p:nvSpPr>
              <p:cNvPr id="363" name="任意形状 362"/>
              <p:cNvSpPr/>
              <p:nvPr/>
            </p:nvSpPr>
            <p:spPr>
              <a:xfrm>
                <a:off x="5377647" y="2802022"/>
                <a:ext cx="501506" cy="229189"/>
              </a:xfrm>
              <a:custGeom>
                <a:avLst/>
                <a:gdLst/>
                <a:ahLst/>
                <a:cxnLst/>
                <a:rect l="0" t="0" r="0" b="0"/>
                <a:pathLst>
                  <a:path w="501506" h="229189">
                    <a:moveTo>
                      <a:pt x="0" y="47710"/>
                    </a:moveTo>
                    <a:lnTo>
                      <a:pt x="139946" y="0"/>
                    </a:lnTo>
                    <a:lnTo>
                      <a:pt x="501506" y="169080"/>
                    </a:lnTo>
                    <a:lnTo>
                      <a:pt x="358220" y="229189"/>
                    </a:lnTo>
                    <a:lnTo>
                      <a:pt x="0" y="47710"/>
                    </a:lnTo>
                    <a:close/>
                  </a:path>
                </a:pathLst>
              </a:custGeom>
              <a:solidFill>
                <a:srgbClr val="D8D8D8"/>
              </a:solidFill>
              <a:ln w="7600" cap="flat">
                <a:solidFill>
                  <a:srgbClr val="C2C2C2"/>
                </a:solidFill>
                <a:bevel/>
              </a:ln>
            </p:spPr>
          </p:sp>
          <p:sp>
            <p:nvSpPr>
              <p:cNvPr id="364" name="任意形状 363"/>
              <p:cNvSpPr/>
              <p:nvPr/>
            </p:nvSpPr>
            <p:spPr>
              <a:xfrm>
                <a:off x="5383971" y="2919313"/>
                <a:ext cx="355393" cy="566899"/>
              </a:xfrm>
              <a:custGeom>
                <a:avLst/>
                <a:gdLst/>
                <a:ahLst/>
                <a:cxnLst/>
                <a:rect l="0" t="0" r="0" b="0"/>
                <a:pathLst>
                  <a:path w="355393" h="566899">
                    <a:moveTo>
                      <a:pt x="0" y="0"/>
                    </a:moveTo>
                    <a:lnTo>
                      <a:pt x="0" y="369209"/>
                    </a:lnTo>
                    <a:lnTo>
                      <a:pt x="355393" y="566899"/>
                    </a:lnTo>
                    <a:lnTo>
                      <a:pt x="355393" y="1887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73E05"/>
              </a:solidFill>
              <a:ln w="7600" cap="flat">
                <a:solidFill>
                  <a:srgbClr val="FFFFFF"/>
                </a:solidFill>
                <a:bevel/>
              </a:ln>
            </p:spPr>
          </p:sp>
          <p:sp>
            <p:nvSpPr>
              <p:cNvPr id="365" name="任意形状 364"/>
              <p:cNvSpPr/>
              <p:nvPr/>
            </p:nvSpPr>
            <p:spPr>
              <a:xfrm>
                <a:off x="5739364" y="3051295"/>
                <a:ext cx="132308" cy="434915"/>
              </a:xfrm>
              <a:custGeom>
                <a:avLst/>
                <a:gdLst/>
                <a:ahLst/>
                <a:cxnLst/>
                <a:rect l="0" t="0" r="0" b="0"/>
                <a:pathLst>
                  <a:path w="132308" h="434915">
                    <a:moveTo>
                      <a:pt x="0" y="56744"/>
                    </a:moveTo>
                    <a:lnTo>
                      <a:pt x="132308" y="0"/>
                    </a:lnTo>
                    <a:lnTo>
                      <a:pt x="132308" y="371365"/>
                    </a:lnTo>
                    <a:lnTo>
                      <a:pt x="0" y="434915"/>
                    </a:lnTo>
                    <a:lnTo>
                      <a:pt x="0" y="56744"/>
                    </a:lnTo>
                    <a:close/>
                  </a:path>
                </a:pathLst>
              </a:custGeom>
              <a:solidFill>
                <a:srgbClr val="BA3104"/>
              </a:solidFill>
              <a:ln w="7600" cap="flat">
                <a:solidFill>
                  <a:srgbClr val="E35020"/>
                </a:solidFill>
                <a:bevel/>
              </a:ln>
            </p:spPr>
          </p:sp>
          <p:sp>
            <p:nvSpPr>
              <p:cNvPr id="366" name="任意形状 365"/>
              <p:cNvSpPr/>
              <p:nvPr/>
            </p:nvSpPr>
            <p:spPr>
              <a:xfrm>
                <a:off x="5369999" y="3291237"/>
                <a:ext cx="369365" cy="253022"/>
              </a:xfrm>
              <a:custGeom>
                <a:avLst/>
                <a:gdLst/>
                <a:ahLst/>
                <a:cxnLst/>
                <a:rect l="0" t="0" r="0" b="0"/>
                <a:pathLst>
                  <a:path w="369365" h="253022">
                    <a:moveTo>
                      <a:pt x="0" y="0"/>
                    </a:moveTo>
                    <a:lnTo>
                      <a:pt x="0" y="42683"/>
                    </a:lnTo>
                    <a:lnTo>
                      <a:pt x="369365" y="253022"/>
                    </a:lnTo>
                    <a:lnTo>
                      <a:pt x="369365" y="2036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2C2C2"/>
              </a:solidFill>
              <a:ln w="7600" cap="flat">
                <a:solidFill>
                  <a:srgbClr val="C2C2C2"/>
                </a:solidFill>
                <a:bevel/>
              </a:ln>
            </p:spPr>
          </p:sp>
          <p:sp>
            <p:nvSpPr>
              <p:cNvPr id="367" name="任意形状 366"/>
              <p:cNvSpPr/>
              <p:nvPr/>
            </p:nvSpPr>
            <p:spPr>
              <a:xfrm>
                <a:off x="5739366" y="3423141"/>
                <a:ext cx="147343" cy="123682"/>
              </a:xfrm>
              <a:custGeom>
                <a:avLst/>
                <a:gdLst/>
                <a:ahLst/>
                <a:cxnLst/>
                <a:rect l="0" t="0" r="0" b="0"/>
                <a:pathLst>
                  <a:path w="147343" h="123682">
                    <a:moveTo>
                      <a:pt x="0" y="71767"/>
                    </a:moveTo>
                    <a:lnTo>
                      <a:pt x="147343" y="0"/>
                    </a:lnTo>
                    <a:lnTo>
                      <a:pt x="147343" y="39551"/>
                    </a:lnTo>
                    <a:lnTo>
                      <a:pt x="0" y="123682"/>
                    </a:lnTo>
                    <a:lnTo>
                      <a:pt x="0" y="71767"/>
                    </a:lnTo>
                    <a:close/>
                  </a:path>
                </a:pathLst>
              </a:custGeom>
              <a:solidFill>
                <a:srgbClr val="9B9B9B"/>
              </a:solidFill>
              <a:ln w="7600" cap="flat">
                <a:solidFill>
                  <a:srgbClr val="9B9B9B"/>
                </a:solidFill>
                <a:bevel/>
              </a:ln>
            </p:spPr>
          </p:sp>
          <p:sp>
            <p:nvSpPr>
              <p:cNvPr id="368" name="任意形状 367"/>
              <p:cNvSpPr/>
              <p:nvPr/>
            </p:nvSpPr>
            <p:spPr>
              <a:xfrm>
                <a:off x="5385563" y="2994163"/>
                <a:ext cx="353803" cy="192412"/>
              </a:xfrm>
              <a:custGeom>
                <a:avLst/>
                <a:gdLst/>
                <a:ahLst/>
                <a:cxnLst/>
                <a:rect l="0" t="0" r="0" b="0"/>
                <a:pathLst>
                  <a:path w="353803" h="192412">
                    <a:moveTo>
                      <a:pt x="0" y="0"/>
                    </a:moveTo>
                    <a:lnTo>
                      <a:pt x="353803" y="183022"/>
                    </a:lnTo>
                    <a:lnTo>
                      <a:pt x="353803" y="192412"/>
                    </a:lnTo>
                    <a:lnTo>
                      <a:pt x="0" y="85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369" name="任意形状 368"/>
              <p:cNvSpPr/>
              <p:nvPr/>
            </p:nvSpPr>
            <p:spPr>
              <a:xfrm>
                <a:off x="5385563" y="3069081"/>
                <a:ext cx="353380" cy="196778"/>
              </a:xfrm>
              <a:custGeom>
                <a:avLst/>
                <a:gdLst/>
                <a:ahLst/>
                <a:cxnLst/>
                <a:rect l="0" t="0" r="0" b="0"/>
                <a:pathLst>
                  <a:path w="353380" h="196778">
                    <a:moveTo>
                      <a:pt x="0" y="0"/>
                    </a:moveTo>
                    <a:lnTo>
                      <a:pt x="353380" y="187387"/>
                    </a:lnTo>
                    <a:lnTo>
                      <a:pt x="353380" y="196778"/>
                    </a:lnTo>
                    <a:lnTo>
                      <a:pt x="0" y="85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370" name="任意形状 369"/>
              <p:cNvSpPr/>
              <p:nvPr/>
            </p:nvSpPr>
            <p:spPr>
              <a:xfrm>
                <a:off x="5385563" y="3143418"/>
                <a:ext cx="353380" cy="200764"/>
              </a:xfrm>
              <a:custGeom>
                <a:avLst/>
                <a:gdLst/>
                <a:ahLst/>
                <a:cxnLst/>
                <a:rect l="0" t="0" r="0" b="0"/>
                <a:pathLst>
                  <a:path w="353380" h="200764">
                    <a:moveTo>
                      <a:pt x="0" y="0"/>
                    </a:moveTo>
                    <a:lnTo>
                      <a:pt x="353380" y="191373"/>
                    </a:lnTo>
                    <a:lnTo>
                      <a:pt x="353380" y="200764"/>
                    </a:lnTo>
                    <a:lnTo>
                      <a:pt x="0" y="85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371" name="任意形状 370"/>
              <p:cNvSpPr/>
              <p:nvPr/>
            </p:nvSpPr>
            <p:spPr>
              <a:xfrm>
                <a:off x="5383973" y="3220454"/>
                <a:ext cx="355393" cy="208561"/>
              </a:xfrm>
              <a:custGeom>
                <a:avLst/>
                <a:gdLst/>
                <a:ahLst/>
                <a:cxnLst/>
                <a:rect l="0" t="0" r="0" b="0"/>
                <a:pathLst>
                  <a:path w="355393" h="208561">
                    <a:moveTo>
                      <a:pt x="0" y="0"/>
                    </a:moveTo>
                    <a:lnTo>
                      <a:pt x="355393" y="199171"/>
                    </a:lnTo>
                    <a:lnTo>
                      <a:pt x="355393" y="208561"/>
                    </a:lnTo>
                    <a:lnTo>
                      <a:pt x="0" y="85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372" name="任意形状 371"/>
              <p:cNvSpPr/>
              <p:nvPr/>
            </p:nvSpPr>
            <p:spPr>
              <a:xfrm>
                <a:off x="5739365" y="3121243"/>
                <a:ext cx="132298" cy="65331"/>
              </a:xfrm>
              <a:custGeom>
                <a:avLst/>
                <a:gdLst/>
                <a:ahLst/>
                <a:cxnLst/>
                <a:rect l="0" t="0" r="0" b="0"/>
                <a:pathLst>
                  <a:path w="132298" h="65331">
                    <a:moveTo>
                      <a:pt x="0" y="55941"/>
                    </a:moveTo>
                    <a:lnTo>
                      <a:pt x="0" y="65331"/>
                    </a:lnTo>
                    <a:lnTo>
                      <a:pt x="132298" y="10244"/>
                    </a:lnTo>
                    <a:lnTo>
                      <a:pt x="132298" y="0"/>
                    </a:lnTo>
                    <a:lnTo>
                      <a:pt x="0" y="55941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373" name="任意形状 372"/>
              <p:cNvSpPr/>
              <p:nvPr/>
            </p:nvSpPr>
            <p:spPr>
              <a:xfrm>
                <a:off x="5739364" y="3202639"/>
                <a:ext cx="134818" cy="64607"/>
              </a:xfrm>
              <a:custGeom>
                <a:avLst/>
                <a:gdLst/>
                <a:ahLst/>
                <a:cxnLst/>
                <a:rect l="0" t="0" r="0" b="0"/>
                <a:pathLst>
                  <a:path w="134818" h="64607">
                    <a:moveTo>
                      <a:pt x="0" y="55217"/>
                    </a:moveTo>
                    <a:lnTo>
                      <a:pt x="0" y="64607"/>
                    </a:lnTo>
                    <a:lnTo>
                      <a:pt x="134818" y="10244"/>
                    </a:lnTo>
                    <a:lnTo>
                      <a:pt x="134818" y="0"/>
                    </a:lnTo>
                    <a:lnTo>
                      <a:pt x="0" y="55217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374" name="任意形状 373"/>
              <p:cNvSpPr/>
              <p:nvPr/>
            </p:nvSpPr>
            <p:spPr>
              <a:xfrm rot="-78000">
                <a:off x="5739808" y="3284301"/>
                <a:ext cx="132816" cy="63371"/>
              </a:xfrm>
              <a:custGeom>
                <a:avLst/>
                <a:gdLst/>
                <a:ahLst/>
                <a:cxnLst/>
                <a:rect l="0" t="0" r="0" b="0"/>
                <a:pathLst>
                  <a:path w="132816" h="63371">
                    <a:moveTo>
                      <a:pt x="0" y="50975"/>
                    </a:moveTo>
                    <a:lnTo>
                      <a:pt x="0" y="60351"/>
                    </a:lnTo>
                    <a:lnTo>
                      <a:pt x="133774" y="10228"/>
                    </a:lnTo>
                    <a:lnTo>
                      <a:pt x="133774" y="0"/>
                    </a:lnTo>
                    <a:lnTo>
                      <a:pt x="0" y="50975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375" name="任意形状 374"/>
              <p:cNvSpPr/>
              <p:nvPr/>
            </p:nvSpPr>
            <p:spPr>
              <a:xfrm rot="-312000">
                <a:off x="5737254" y="3364142"/>
                <a:ext cx="131984" cy="70258"/>
              </a:xfrm>
              <a:custGeom>
                <a:avLst/>
                <a:gdLst/>
                <a:ahLst/>
                <a:cxnLst/>
                <a:rect l="0" t="0" r="0" b="0"/>
                <a:pathLst>
                  <a:path w="131984" h="70258">
                    <a:moveTo>
                      <a:pt x="0" y="48930"/>
                    </a:moveTo>
                    <a:lnTo>
                      <a:pt x="0" y="58165"/>
                    </a:lnTo>
                    <a:lnTo>
                      <a:pt x="136065" y="10078"/>
                    </a:lnTo>
                    <a:lnTo>
                      <a:pt x="136065" y="0"/>
                    </a:lnTo>
                    <a:lnTo>
                      <a:pt x="0" y="4893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376" name="任意形状 375"/>
              <p:cNvSpPr/>
              <p:nvPr/>
            </p:nvSpPr>
            <p:spPr>
              <a:xfrm>
                <a:off x="5430974" y="3253668"/>
                <a:ext cx="8456" cy="65290"/>
              </a:xfrm>
              <a:custGeom>
                <a:avLst/>
                <a:gdLst/>
                <a:ahLst/>
                <a:cxnLst/>
                <a:rect l="0" t="0" r="0" b="0"/>
                <a:pathLst>
                  <a:path w="8456" h="65290">
                    <a:moveTo>
                      <a:pt x="0" y="0"/>
                    </a:moveTo>
                    <a:lnTo>
                      <a:pt x="8456" y="2136"/>
                    </a:lnTo>
                    <a:lnTo>
                      <a:pt x="7684" y="652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377" name="任意形状 376"/>
              <p:cNvSpPr/>
              <p:nvPr/>
            </p:nvSpPr>
            <p:spPr>
              <a:xfrm>
                <a:off x="5608551" y="3353238"/>
                <a:ext cx="8456" cy="63112"/>
              </a:xfrm>
              <a:custGeom>
                <a:avLst/>
                <a:gdLst/>
                <a:ahLst/>
                <a:cxnLst/>
                <a:rect l="0" t="0" r="0" b="0"/>
                <a:pathLst>
                  <a:path w="8456" h="63112">
                    <a:moveTo>
                      <a:pt x="0" y="0"/>
                    </a:moveTo>
                    <a:lnTo>
                      <a:pt x="8456" y="2736"/>
                    </a:lnTo>
                    <a:lnTo>
                      <a:pt x="8456" y="63112"/>
                    </a:lnTo>
                    <a:lnTo>
                      <a:pt x="0" y="603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378" name="任意形状 377"/>
              <p:cNvSpPr/>
              <p:nvPr/>
            </p:nvSpPr>
            <p:spPr>
              <a:xfrm>
                <a:off x="5476219" y="3049126"/>
                <a:ext cx="8456" cy="75122"/>
              </a:xfrm>
              <a:custGeom>
                <a:avLst/>
                <a:gdLst/>
                <a:ahLst/>
                <a:cxnLst/>
                <a:rect l="0" t="0" r="0" b="0"/>
                <a:pathLst>
                  <a:path w="8456" h="75122">
                    <a:moveTo>
                      <a:pt x="0" y="0"/>
                    </a:moveTo>
                    <a:lnTo>
                      <a:pt x="8456" y="2561"/>
                    </a:lnTo>
                    <a:lnTo>
                      <a:pt x="8456" y="75122"/>
                    </a:lnTo>
                    <a:lnTo>
                      <a:pt x="0" y="751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379" name="任意形状 378"/>
              <p:cNvSpPr/>
              <p:nvPr/>
            </p:nvSpPr>
            <p:spPr>
              <a:xfrm>
                <a:off x="5644392" y="3135721"/>
                <a:ext cx="8456" cy="75122"/>
              </a:xfrm>
              <a:custGeom>
                <a:avLst/>
                <a:gdLst/>
                <a:ahLst/>
                <a:cxnLst/>
                <a:rect l="0" t="0" r="0" b="0"/>
                <a:pathLst>
                  <a:path w="8456" h="75122">
                    <a:moveTo>
                      <a:pt x="0" y="0"/>
                    </a:moveTo>
                    <a:lnTo>
                      <a:pt x="8456" y="2561"/>
                    </a:lnTo>
                    <a:lnTo>
                      <a:pt x="8456" y="75122"/>
                    </a:lnTo>
                    <a:lnTo>
                      <a:pt x="0" y="751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380" name="任意形状 379"/>
              <p:cNvSpPr/>
              <p:nvPr/>
            </p:nvSpPr>
            <p:spPr>
              <a:xfrm>
                <a:off x="5612884" y="3193068"/>
                <a:ext cx="8456" cy="78430"/>
              </a:xfrm>
              <a:custGeom>
                <a:avLst/>
                <a:gdLst/>
                <a:ahLst/>
                <a:cxnLst/>
                <a:rect l="0" t="0" r="0" b="0"/>
                <a:pathLst>
                  <a:path w="8456" h="78430">
                    <a:moveTo>
                      <a:pt x="0" y="0"/>
                    </a:moveTo>
                    <a:lnTo>
                      <a:pt x="8456" y="2674"/>
                    </a:lnTo>
                    <a:lnTo>
                      <a:pt x="8456" y="78430"/>
                    </a:lnTo>
                    <a:lnTo>
                      <a:pt x="0" y="784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381" name="任意形状 380"/>
              <p:cNvSpPr/>
              <p:nvPr/>
            </p:nvSpPr>
            <p:spPr>
              <a:xfrm>
                <a:off x="5430974" y="3098159"/>
                <a:ext cx="8456" cy="75122"/>
              </a:xfrm>
              <a:custGeom>
                <a:avLst/>
                <a:gdLst/>
                <a:ahLst/>
                <a:cxnLst/>
                <a:rect l="0" t="0" r="0" b="0"/>
                <a:pathLst>
                  <a:path w="8456" h="75122">
                    <a:moveTo>
                      <a:pt x="0" y="0"/>
                    </a:moveTo>
                    <a:lnTo>
                      <a:pt x="8456" y="2561"/>
                    </a:lnTo>
                    <a:lnTo>
                      <a:pt x="8456" y="75122"/>
                    </a:lnTo>
                    <a:lnTo>
                      <a:pt x="0" y="751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382" name="任意形状 381"/>
              <p:cNvSpPr/>
              <p:nvPr/>
            </p:nvSpPr>
            <p:spPr>
              <a:xfrm>
                <a:off x="5476219" y="3200443"/>
                <a:ext cx="8456" cy="79602"/>
              </a:xfrm>
              <a:custGeom>
                <a:avLst/>
                <a:gdLst/>
                <a:ahLst/>
                <a:cxnLst/>
                <a:rect l="0" t="0" r="0" b="0"/>
                <a:pathLst>
                  <a:path w="8456" h="79602">
                    <a:moveTo>
                      <a:pt x="0" y="0"/>
                    </a:moveTo>
                    <a:lnTo>
                      <a:pt x="8456" y="2714"/>
                    </a:lnTo>
                    <a:lnTo>
                      <a:pt x="8456" y="79602"/>
                    </a:lnTo>
                    <a:lnTo>
                      <a:pt x="0" y="796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383" name="任意形状 382"/>
              <p:cNvSpPr/>
              <p:nvPr/>
            </p:nvSpPr>
            <p:spPr>
              <a:xfrm>
                <a:off x="5644392" y="3289027"/>
                <a:ext cx="8456" cy="84298"/>
              </a:xfrm>
              <a:custGeom>
                <a:avLst/>
                <a:gdLst/>
                <a:ahLst/>
                <a:cxnLst/>
                <a:rect l="0" t="0" r="0" b="0"/>
                <a:pathLst>
                  <a:path w="8456" h="84298">
                    <a:moveTo>
                      <a:pt x="0" y="0"/>
                    </a:moveTo>
                    <a:lnTo>
                      <a:pt x="8456" y="2874"/>
                    </a:lnTo>
                    <a:lnTo>
                      <a:pt x="8456" y="84298"/>
                    </a:lnTo>
                    <a:lnTo>
                      <a:pt x="0" y="842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384" name="任意形状 383"/>
              <p:cNvSpPr/>
              <p:nvPr/>
            </p:nvSpPr>
            <p:spPr>
              <a:xfrm>
                <a:off x="5444709" y="2950584"/>
                <a:ext cx="8750" cy="80095"/>
              </a:xfrm>
              <a:custGeom>
                <a:avLst/>
                <a:gdLst/>
                <a:ahLst/>
                <a:cxnLst/>
                <a:rect l="0" t="0" r="0" b="0"/>
                <a:pathLst>
                  <a:path w="8750" h="80095">
                    <a:moveTo>
                      <a:pt x="0" y="0"/>
                    </a:moveTo>
                    <a:lnTo>
                      <a:pt x="8750" y="4509"/>
                    </a:lnTo>
                    <a:lnTo>
                      <a:pt x="8750" y="80095"/>
                    </a:lnTo>
                    <a:lnTo>
                      <a:pt x="914" y="774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385" name="任意形状 384"/>
              <p:cNvSpPr/>
              <p:nvPr/>
            </p:nvSpPr>
            <p:spPr>
              <a:xfrm>
                <a:off x="5612780" y="3041225"/>
                <a:ext cx="8560" cy="79727"/>
              </a:xfrm>
              <a:custGeom>
                <a:avLst/>
                <a:gdLst/>
                <a:ahLst/>
                <a:cxnLst/>
                <a:rect l="0" t="0" r="0" b="0"/>
                <a:pathLst>
                  <a:path w="8560" h="79727">
                    <a:moveTo>
                      <a:pt x="0" y="0"/>
                    </a:moveTo>
                    <a:lnTo>
                      <a:pt x="7836" y="5274"/>
                    </a:lnTo>
                    <a:lnTo>
                      <a:pt x="8560" y="79727"/>
                    </a:lnTo>
                    <a:lnTo>
                      <a:pt x="104" y="797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386" name="任意形状 385"/>
              <p:cNvSpPr/>
              <p:nvPr/>
            </p:nvSpPr>
            <p:spPr>
              <a:xfrm flipH="1">
                <a:off x="5785999" y="3085557"/>
                <a:ext cx="8456" cy="75122"/>
              </a:xfrm>
              <a:custGeom>
                <a:avLst/>
                <a:gdLst/>
                <a:ahLst/>
                <a:cxnLst/>
                <a:rect l="0" t="0" r="0" b="0"/>
                <a:pathLst>
                  <a:path w="8456" h="75122">
                    <a:moveTo>
                      <a:pt x="0" y="0"/>
                    </a:moveTo>
                    <a:lnTo>
                      <a:pt x="8456" y="2561"/>
                    </a:lnTo>
                    <a:lnTo>
                      <a:pt x="8456" y="75122"/>
                    </a:lnTo>
                    <a:lnTo>
                      <a:pt x="0" y="751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387" name="任意形状 386"/>
              <p:cNvSpPr/>
              <p:nvPr/>
            </p:nvSpPr>
            <p:spPr>
              <a:xfrm flipH="1">
                <a:off x="5847478" y="3139012"/>
                <a:ext cx="8457" cy="78570"/>
              </a:xfrm>
              <a:custGeom>
                <a:avLst/>
                <a:gdLst/>
                <a:ahLst/>
                <a:cxnLst/>
                <a:rect l="0" t="0" r="0" b="0"/>
                <a:pathLst>
                  <a:path w="8457" h="78570">
                    <a:moveTo>
                      <a:pt x="0" y="0"/>
                    </a:moveTo>
                    <a:lnTo>
                      <a:pt x="8457" y="2561"/>
                    </a:lnTo>
                    <a:lnTo>
                      <a:pt x="8457" y="78570"/>
                    </a:lnTo>
                    <a:lnTo>
                      <a:pt x="0" y="760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388" name="任意形状 387"/>
              <p:cNvSpPr/>
              <p:nvPr/>
            </p:nvSpPr>
            <p:spPr>
              <a:xfrm flipH="1">
                <a:off x="5787691" y="3243883"/>
                <a:ext cx="8456" cy="75122"/>
              </a:xfrm>
              <a:custGeom>
                <a:avLst/>
                <a:gdLst/>
                <a:ahLst/>
                <a:cxnLst/>
                <a:rect l="0" t="0" r="0" b="0"/>
                <a:pathLst>
                  <a:path w="8456" h="75122">
                    <a:moveTo>
                      <a:pt x="0" y="0"/>
                    </a:moveTo>
                    <a:lnTo>
                      <a:pt x="8456" y="2561"/>
                    </a:lnTo>
                    <a:lnTo>
                      <a:pt x="8456" y="75122"/>
                    </a:lnTo>
                    <a:lnTo>
                      <a:pt x="0" y="751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389" name="任意形状 388"/>
              <p:cNvSpPr/>
              <p:nvPr/>
            </p:nvSpPr>
            <p:spPr>
              <a:xfrm flipH="1">
                <a:off x="5847453" y="3293710"/>
                <a:ext cx="8481" cy="81524"/>
              </a:xfrm>
              <a:custGeom>
                <a:avLst/>
                <a:gdLst/>
                <a:ahLst/>
                <a:cxnLst/>
                <a:rect l="0" t="0" r="0" b="0"/>
                <a:pathLst>
                  <a:path w="8481" h="81524">
                    <a:moveTo>
                      <a:pt x="0" y="0"/>
                    </a:moveTo>
                    <a:lnTo>
                      <a:pt x="8456" y="2561"/>
                    </a:lnTo>
                    <a:lnTo>
                      <a:pt x="8481" y="81524"/>
                    </a:lnTo>
                    <a:lnTo>
                      <a:pt x="0" y="789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390" name="任意形状 389"/>
              <p:cNvSpPr/>
              <p:nvPr/>
            </p:nvSpPr>
            <p:spPr>
              <a:xfrm flipH="1">
                <a:off x="5787691" y="3399356"/>
                <a:ext cx="8457" cy="64659"/>
              </a:xfrm>
              <a:custGeom>
                <a:avLst/>
                <a:gdLst/>
                <a:ahLst/>
                <a:cxnLst/>
                <a:rect l="0" t="0" r="0" b="0"/>
                <a:pathLst>
                  <a:path w="8457" h="64659">
                    <a:moveTo>
                      <a:pt x="0" y="0"/>
                    </a:moveTo>
                    <a:lnTo>
                      <a:pt x="8457" y="2561"/>
                    </a:lnTo>
                    <a:lnTo>
                      <a:pt x="8457" y="64659"/>
                    </a:lnTo>
                    <a:lnTo>
                      <a:pt x="0" y="603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</p:grpSp>
        <p:sp>
          <p:nvSpPr>
            <p:cNvPr id="465" name="Text 465"/>
            <p:cNvSpPr txBox="1"/>
            <p:nvPr/>
          </p:nvSpPr>
          <p:spPr>
            <a:xfrm>
              <a:off x="7365000" y="3581736"/>
              <a:ext cx="790400" cy="395200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368">
                  <a:solidFill>
                    <a:srgbClr val="000000"/>
                  </a:solidFill>
                  <a:latin typeface="Arial"/>
                </a:rPr>
                <a:t>用户</a:t>
              </a:r>
            </a:p>
          </p:txBody>
        </p:sp>
        <p:sp>
          <p:nvSpPr>
            <p:cNvPr id="466" name="Text 466"/>
            <p:cNvSpPr txBox="1"/>
            <p:nvPr/>
          </p:nvSpPr>
          <p:spPr>
            <a:xfrm>
              <a:off x="6456800" y="3688136"/>
              <a:ext cx="615600" cy="182400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368">
                  <a:solidFill>
                    <a:srgbClr val="000000"/>
                  </a:solidFill>
                  <a:latin typeface="Arial"/>
                </a:rPr>
                <a:t>路由器</a:t>
              </a:r>
            </a:p>
          </p:txBody>
        </p:sp>
        <p:sp>
          <p:nvSpPr>
            <p:cNvPr id="467" name="Text 467"/>
            <p:cNvSpPr txBox="1"/>
            <p:nvPr/>
          </p:nvSpPr>
          <p:spPr>
            <a:xfrm>
              <a:off x="5339600" y="3779336"/>
              <a:ext cx="577600" cy="0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368">
                  <a:solidFill>
                    <a:srgbClr val="000000"/>
                  </a:solidFill>
                  <a:latin typeface="Arial"/>
                </a:rPr>
                <a:t>防火墙</a:t>
              </a:r>
            </a:p>
          </p:txBody>
        </p:sp>
        <p:sp>
          <p:nvSpPr>
            <p:cNvPr id="394" name="Line"/>
            <p:cNvSpPr/>
            <p:nvPr/>
          </p:nvSpPr>
          <p:spPr>
            <a:xfrm>
              <a:off x="5879200" y="3264055"/>
              <a:ext cx="395200" cy="7600"/>
            </a:xfrm>
            <a:custGeom>
              <a:avLst/>
              <a:gdLst/>
              <a:ahLst/>
              <a:cxnLst/>
              <a:rect l="0" t="0" r="0" b="0"/>
              <a:pathLst>
                <a:path w="395200" h="7600" fill="none">
                  <a:moveTo>
                    <a:pt x="0" y="0"/>
                  </a:moveTo>
                  <a:lnTo>
                    <a:pt x="395200" y="0"/>
                  </a:lnTo>
                </a:path>
              </a:pathLst>
            </a:custGeom>
            <a:solidFill>
              <a:srgbClr val="000000"/>
            </a:solidFill>
            <a:ln w="7600" cap="flat">
              <a:solidFill>
                <a:srgbClr val="000000"/>
              </a:solidFill>
              <a:bevel/>
            </a:ln>
          </p:spPr>
        </p:sp>
        <p:sp>
          <p:nvSpPr>
            <p:cNvPr id="395" name="Line"/>
            <p:cNvSpPr/>
            <p:nvPr/>
          </p:nvSpPr>
          <p:spPr>
            <a:xfrm>
              <a:off x="7133200" y="3264055"/>
              <a:ext cx="395200" cy="7600"/>
            </a:xfrm>
            <a:custGeom>
              <a:avLst/>
              <a:gdLst/>
              <a:ahLst/>
              <a:cxnLst/>
              <a:rect l="0" t="0" r="0" b="0"/>
              <a:pathLst>
                <a:path w="395200" h="7600" fill="none">
                  <a:moveTo>
                    <a:pt x="0" y="0"/>
                  </a:moveTo>
                  <a:lnTo>
                    <a:pt x="395200" y="0"/>
                  </a:lnTo>
                </a:path>
              </a:pathLst>
            </a:custGeom>
            <a:solidFill>
              <a:srgbClr val="000000"/>
            </a:solidFill>
            <a:ln w="7600" cap="flat">
              <a:solidFill>
                <a:srgbClr val="000000"/>
              </a:solidFill>
              <a:bevel/>
            </a:ln>
          </p:spPr>
        </p:sp>
        <p:sp>
          <p:nvSpPr>
            <p:cNvPr id="396" name="Line"/>
            <p:cNvSpPr/>
            <p:nvPr/>
          </p:nvSpPr>
          <p:spPr>
            <a:xfrm>
              <a:off x="5035600" y="1575336"/>
              <a:ext cx="395200" cy="7600"/>
            </a:xfrm>
            <a:custGeom>
              <a:avLst/>
              <a:gdLst/>
              <a:ahLst/>
              <a:cxnLst/>
              <a:rect l="0" t="0" r="0" b="0"/>
              <a:pathLst>
                <a:path w="395200" h="7600" fill="none">
                  <a:moveTo>
                    <a:pt x="0" y="0"/>
                  </a:moveTo>
                  <a:lnTo>
                    <a:pt x="395200" y="0"/>
                  </a:lnTo>
                </a:path>
              </a:pathLst>
            </a:custGeom>
            <a:noFill/>
            <a:ln w="7600" cap="flat">
              <a:solidFill>
                <a:srgbClr val="000000"/>
              </a:solidFill>
              <a:bevel/>
            </a:ln>
          </p:spPr>
        </p:sp>
        <p:sp>
          <p:nvSpPr>
            <p:cNvPr id="403" name="ConnectLine"/>
            <p:cNvSpPr/>
            <p:nvPr/>
          </p:nvSpPr>
          <p:spPr>
            <a:xfrm>
              <a:off x="4822800" y="1719736"/>
              <a:ext cx="547200" cy="1454686"/>
            </a:xfrm>
            <a:custGeom>
              <a:avLst/>
              <a:gdLst/>
              <a:ahLst/>
              <a:cxnLst/>
              <a:rect l="0" t="0" r="0" b="0"/>
              <a:pathLst>
                <a:path w="547200" h="1454686" fill="none">
                  <a:moveTo>
                    <a:pt x="0" y="0"/>
                  </a:moveTo>
                  <a:lnTo>
                    <a:pt x="0" y="1454686"/>
                  </a:lnTo>
                  <a:lnTo>
                    <a:pt x="547200" y="1454686"/>
                  </a:lnTo>
                </a:path>
              </a:pathLst>
            </a:custGeom>
            <a:noFill/>
            <a:ln w="7600" cap="flat">
              <a:solidFill>
                <a:srgbClr val="000000"/>
              </a:solidFill>
              <a:bevel/>
            </a:ln>
          </p:spPr>
        </p:sp>
        <p:grpSp>
          <p:nvGrpSpPr>
            <p:cNvPr id="405" name="Firewall 1"/>
            <p:cNvGrpSpPr/>
            <p:nvPr/>
          </p:nvGrpSpPr>
          <p:grpSpPr>
            <a:xfrm>
              <a:off x="5430800" y="1202936"/>
              <a:ext cx="516804" cy="744800"/>
              <a:chOff x="5430800" y="1202936"/>
              <a:chExt cx="516804" cy="744800"/>
            </a:xfrm>
          </p:grpSpPr>
          <p:sp>
            <p:nvSpPr>
              <p:cNvPr id="406" name="任意形状 405"/>
              <p:cNvSpPr/>
              <p:nvPr/>
            </p:nvSpPr>
            <p:spPr>
              <a:xfrm>
                <a:off x="5430800" y="1683207"/>
                <a:ext cx="516804" cy="212827"/>
              </a:xfrm>
              <a:custGeom>
                <a:avLst/>
                <a:gdLst/>
                <a:ahLst/>
                <a:cxnLst/>
                <a:rect l="0" t="0" r="0" b="0"/>
                <a:pathLst>
                  <a:path w="516804" h="212827">
                    <a:moveTo>
                      <a:pt x="14629" y="0"/>
                    </a:moveTo>
                    <a:cubicBezTo>
                      <a:pt x="14629" y="0"/>
                      <a:pt x="2449" y="8946"/>
                      <a:pt x="0" y="8946"/>
                    </a:cubicBezTo>
                    <a:cubicBezTo>
                      <a:pt x="-1440" y="8946"/>
                      <a:pt x="369430" y="212827"/>
                      <a:pt x="369430" y="212827"/>
                    </a:cubicBezTo>
                    <a:lnTo>
                      <a:pt x="516800" y="140848"/>
                    </a:lnTo>
                    <a:lnTo>
                      <a:pt x="501760" y="134018"/>
                    </a:lnTo>
                    <a:lnTo>
                      <a:pt x="14629" y="0"/>
                    </a:lnTo>
                    <a:close/>
                  </a:path>
                </a:pathLst>
              </a:custGeom>
              <a:solidFill>
                <a:srgbClr val="D8D8D8"/>
              </a:solidFill>
              <a:ln w="7600" cap="flat">
                <a:noFill/>
                <a:bevel/>
              </a:ln>
            </p:spPr>
          </p:sp>
          <p:sp>
            <p:nvSpPr>
              <p:cNvPr id="407" name="任意形状 406"/>
              <p:cNvSpPr/>
              <p:nvPr/>
            </p:nvSpPr>
            <p:spPr>
              <a:xfrm>
                <a:off x="5438515" y="1250648"/>
                <a:ext cx="361648" cy="258305"/>
              </a:xfrm>
              <a:custGeom>
                <a:avLst/>
                <a:gdLst/>
                <a:ahLst/>
                <a:cxnLst/>
                <a:rect l="0" t="0" r="0" b="0"/>
                <a:pathLst>
                  <a:path w="361648" h="258305">
                    <a:moveTo>
                      <a:pt x="0" y="0"/>
                    </a:moveTo>
                    <a:lnTo>
                      <a:pt x="361648" y="181476"/>
                    </a:lnTo>
                    <a:lnTo>
                      <a:pt x="361648" y="258305"/>
                    </a:lnTo>
                    <a:lnTo>
                      <a:pt x="0" y="631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2C2C2"/>
              </a:solidFill>
              <a:ln w="7600" cap="flat">
                <a:solidFill>
                  <a:srgbClr val="C2C2C2"/>
                </a:solidFill>
                <a:bevel/>
              </a:ln>
            </p:spPr>
          </p:sp>
          <p:sp>
            <p:nvSpPr>
              <p:cNvPr id="408" name="任意形状 407"/>
              <p:cNvSpPr/>
              <p:nvPr/>
            </p:nvSpPr>
            <p:spPr>
              <a:xfrm>
                <a:off x="5800163" y="1372016"/>
                <a:ext cx="139857" cy="136935"/>
              </a:xfrm>
              <a:custGeom>
                <a:avLst/>
                <a:gdLst/>
                <a:ahLst/>
                <a:cxnLst/>
                <a:rect l="0" t="0" r="0" b="0"/>
                <a:pathLst>
                  <a:path w="139857" h="136935">
                    <a:moveTo>
                      <a:pt x="0" y="60106"/>
                    </a:moveTo>
                    <a:lnTo>
                      <a:pt x="139857" y="0"/>
                    </a:lnTo>
                    <a:lnTo>
                      <a:pt x="139857" y="72562"/>
                    </a:lnTo>
                    <a:lnTo>
                      <a:pt x="0" y="136935"/>
                    </a:lnTo>
                    <a:lnTo>
                      <a:pt x="0" y="60106"/>
                    </a:lnTo>
                    <a:close/>
                  </a:path>
                </a:pathLst>
              </a:custGeom>
              <a:solidFill>
                <a:srgbClr val="9B9B9B"/>
              </a:solidFill>
              <a:ln w="7600" cap="flat">
                <a:solidFill>
                  <a:srgbClr val="9B9B9B"/>
                </a:solidFill>
                <a:bevel/>
              </a:ln>
            </p:spPr>
          </p:sp>
          <p:sp>
            <p:nvSpPr>
              <p:cNvPr id="409" name="任意形状 408"/>
              <p:cNvSpPr/>
              <p:nvPr/>
            </p:nvSpPr>
            <p:spPr>
              <a:xfrm>
                <a:off x="5438447" y="1202936"/>
                <a:ext cx="501506" cy="229189"/>
              </a:xfrm>
              <a:custGeom>
                <a:avLst/>
                <a:gdLst/>
                <a:ahLst/>
                <a:cxnLst/>
                <a:rect l="0" t="0" r="0" b="0"/>
                <a:pathLst>
                  <a:path w="501506" h="229189">
                    <a:moveTo>
                      <a:pt x="0" y="47710"/>
                    </a:moveTo>
                    <a:lnTo>
                      <a:pt x="139946" y="0"/>
                    </a:lnTo>
                    <a:lnTo>
                      <a:pt x="501506" y="169080"/>
                    </a:lnTo>
                    <a:lnTo>
                      <a:pt x="358220" y="229189"/>
                    </a:lnTo>
                    <a:lnTo>
                      <a:pt x="0" y="47710"/>
                    </a:lnTo>
                    <a:close/>
                  </a:path>
                </a:pathLst>
              </a:custGeom>
              <a:solidFill>
                <a:srgbClr val="D8D8D8"/>
              </a:solidFill>
              <a:ln w="7600" cap="flat">
                <a:solidFill>
                  <a:srgbClr val="C2C2C2"/>
                </a:solidFill>
                <a:bevel/>
              </a:ln>
            </p:spPr>
          </p:sp>
          <p:sp>
            <p:nvSpPr>
              <p:cNvPr id="410" name="任意形状 409"/>
              <p:cNvSpPr/>
              <p:nvPr/>
            </p:nvSpPr>
            <p:spPr>
              <a:xfrm>
                <a:off x="5444771" y="1320227"/>
                <a:ext cx="355393" cy="566899"/>
              </a:xfrm>
              <a:custGeom>
                <a:avLst/>
                <a:gdLst/>
                <a:ahLst/>
                <a:cxnLst/>
                <a:rect l="0" t="0" r="0" b="0"/>
                <a:pathLst>
                  <a:path w="355393" h="566899">
                    <a:moveTo>
                      <a:pt x="0" y="0"/>
                    </a:moveTo>
                    <a:lnTo>
                      <a:pt x="0" y="369209"/>
                    </a:lnTo>
                    <a:lnTo>
                      <a:pt x="355393" y="566899"/>
                    </a:lnTo>
                    <a:lnTo>
                      <a:pt x="355393" y="1887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73E05"/>
              </a:solidFill>
              <a:ln w="7600" cap="flat">
                <a:solidFill>
                  <a:srgbClr val="FFFFFF"/>
                </a:solidFill>
                <a:bevel/>
              </a:ln>
            </p:spPr>
          </p:sp>
          <p:sp>
            <p:nvSpPr>
              <p:cNvPr id="411" name="任意形状 410"/>
              <p:cNvSpPr/>
              <p:nvPr/>
            </p:nvSpPr>
            <p:spPr>
              <a:xfrm>
                <a:off x="5800164" y="1452210"/>
                <a:ext cx="132308" cy="434915"/>
              </a:xfrm>
              <a:custGeom>
                <a:avLst/>
                <a:gdLst/>
                <a:ahLst/>
                <a:cxnLst/>
                <a:rect l="0" t="0" r="0" b="0"/>
                <a:pathLst>
                  <a:path w="132308" h="434915">
                    <a:moveTo>
                      <a:pt x="0" y="56744"/>
                    </a:moveTo>
                    <a:lnTo>
                      <a:pt x="132308" y="0"/>
                    </a:lnTo>
                    <a:lnTo>
                      <a:pt x="132308" y="371365"/>
                    </a:lnTo>
                    <a:lnTo>
                      <a:pt x="0" y="434915"/>
                    </a:lnTo>
                    <a:lnTo>
                      <a:pt x="0" y="56744"/>
                    </a:lnTo>
                    <a:close/>
                  </a:path>
                </a:pathLst>
              </a:custGeom>
              <a:solidFill>
                <a:srgbClr val="BA3104"/>
              </a:solidFill>
              <a:ln w="7600" cap="flat">
                <a:solidFill>
                  <a:srgbClr val="E35020"/>
                </a:solidFill>
                <a:bevel/>
              </a:ln>
            </p:spPr>
          </p:sp>
          <p:sp>
            <p:nvSpPr>
              <p:cNvPr id="412" name="任意形状 411"/>
              <p:cNvSpPr/>
              <p:nvPr/>
            </p:nvSpPr>
            <p:spPr>
              <a:xfrm>
                <a:off x="5430799" y="1692151"/>
                <a:ext cx="369365" cy="253022"/>
              </a:xfrm>
              <a:custGeom>
                <a:avLst/>
                <a:gdLst/>
                <a:ahLst/>
                <a:cxnLst/>
                <a:rect l="0" t="0" r="0" b="0"/>
                <a:pathLst>
                  <a:path w="369365" h="253022">
                    <a:moveTo>
                      <a:pt x="0" y="0"/>
                    </a:moveTo>
                    <a:lnTo>
                      <a:pt x="0" y="42683"/>
                    </a:lnTo>
                    <a:lnTo>
                      <a:pt x="369365" y="253022"/>
                    </a:lnTo>
                    <a:lnTo>
                      <a:pt x="369365" y="2036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2C2C2"/>
              </a:solidFill>
              <a:ln w="7600" cap="flat">
                <a:solidFill>
                  <a:srgbClr val="C2C2C2"/>
                </a:solidFill>
                <a:bevel/>
              </a:ln>
            </p:spPr>
          </p:sp>
          <p:sp>
            <p:nvSpPr>
              <p:cNvPr id="413" name="任意形状 412"/>
              <p:cNvSpPr/>
              <p:nvPr/>
            </p:nvSpPr>
            <p:spPr>
              <a:xfrm>
                <a:off x="5800166" y="1824055"/>
                <a:ext cx="147343" cy="123682"/>
              </a:xfrm>
              <a:custGeom>
                <a:avLst/>
                <a:gdLst/>
                <a:ahLst/>
                <a:cxnLst/>
                <a:rect l="0" t="0" r="0" b="0"/>
                <a:pathLst>
                  <a:path w="147343" h="123682">
                    <a:moveTo>
                      <a:pt x="0" y="71767"/>
                    </a:moveTo>
                    <a:lnTo>
                      <a:pt x="147343" y="0"/>
                    </a:lnTo>
                    <a:lnTo>
                      <a:pt x="147343" y="39551"/>
                    </a:lnTo>
                    <a:lnTo>
                      <a:pt x="0" y="123682"/>
                    </a:lnTo>
                    <a:lnTo>
                      <a:pt x="0" y="71767"/>
                    </a:lnTo>
                    <a:close/>
                  </a:path>
                </a:pathLst>
              </a:custGeom>
              <a:solidFill>
                <a:srgbClr val="9B9B9B"/>
              </a:solidFill>
              <a:ln w="7600" cap="flat">
                <a:solidFill>
                  <a:srgbClr val="9B9B9B"/>
                </a:solidFill>
                <a:bevel/>
              </a:ln>
            </p:spPr>
          </p:sp>
          <p:sp>
            <p:nvSpPr>
              <p:cNvPr id="414" name="任意形状 413"/>
              <p:cNvSpPr/>
              <p:nvPr/>
            </p:nvSpPr>
            <p:spPr>
              <a:xfrm>
                <a:off x="5446363" y="1395077"/>
                <a:ext cx="353803" cy="192412"/>
              </a:xfrm>
              <a:custGeom>
                <a:avLst/>
                <a:gdLst/>
                <a:ahLst/>
                <a:cxnLst/>
                <a:rect l="0" t="0" r="0" b="0"/>
                <a:pathLst>
                  <a:path w="353803" h="192412">
                    <a:moveTo>
                      <a:pt x="0" y="0"/>
                    </a:moveTo>
                    <a:lnTo>
                      <a:pt x="353803" y="183022"/>
                    </a:lnTo>
                    <a:lnTo>
                      <a:pt x="353803" y="192412"/>
                    </a:lnTo>
                    <a:lnTo>
                      <a:pt x="0" y="85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415" name="任意形状 414"/>
              <p:cNvSpPr/>
              <p:nvPr/>
            </p:nvSpPr>
            <p:spPr>
              <a:xfrm>
                <a:off x="5446363" y="1469996"/>
                <a:ext cx="353380" cy="196778"/>
              </a:xfrm>
              <a:custGeom>
                <a:avLst/>
                <a:gdLst/>
                <a:ahLst/>
                <a:cxnLst/>
                <a:rect l="0" t="0" r="0" b="0"/>
                <a:pathLst>
                  <a:path w="353380" h="196778">
                    <a:moveTo>
                      <a:pt x="0" y="0"/>
                    </a:moveTo>
                    <a:lnTo>
                      <a:pt x="353380" y="187387"/>
                    </a:lnTo>
                    <a:lnTo>
                      <a:pt x="353380" y="196778"/>
                    </a:lnTo>
                    <a:lnTo>
                      <a:pt x="0" y="85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416" name="任意形状 415"/>
              <p:cNvSpPr/>
              <p:nvPr/>
            </p:nvSpPr>
            <p:spPr>
              <a:xfrm>
                <a:off x="5446363" y="1544332"/>
                <a:ext cx="353380" cy="200764"/>
              </a:xfrm>
              <a:custGeom>
                <a:avLst/>
                <a:gdLst/>
                <a:ahLst/>
                <a:cxnLst/>
                <a:rect l="0" t="0" r="0" b="0"/>
                <a:pathLst>
                  <a:path w="353380" h="200764">
                    <a:moveTo>
                      <a:pt x="0" y="0"/>
                    </a:moveTo>
                    <a:lnTo>
                      <a:pt x="353380" y="191373"/>
                    </a:lnTo>
                    <a:lnTo>
                      <a:pt x="353380" y="200764"/>
                    </a:lnTo>
                    <a:lnTo>
                      <a:pt x="0" y="85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417" name="任意形状 416"/>
              <p:cNvSpPr/>
              <p:nvPr/>
            </p:nvSpPr>
            <p:spPr>
              <a:xfrm>
                <a:off x="5444773" y="1621368"/>
                <a:ext cx="355393" cy="208561"/>
              </a:xfrm>
              <a:custGeom>
                <a:avLst/>
                <a:gdLst/>
                <a:ahLst/>
                <a:cxnLst/>
                <a:rect l="0" t="0" r="0" b="0"/>
                <a:pathLst>
                  <a:path w="355393" h="208561">
                    <a:moveTo>
                      <a:pt x="0" y="0"/>
                    </a:moveTo>
                    <a:lnTo>
                      <a:pt x="355393" y="199171"/>
                    </a:lnTo>
                    <a:lnTo>
                      <a:pt x="355393" y="208561"/>
                    </a:lnTo>
                    <a:lnTo>
                      <a:pt x="0" y="85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418" name="任意形状 417"/>
              <p:cNvSpPr/>
              <p:nvPr/>
            </p:nvSpPr>
            <p:spPr>
              <a:xfrm>
                <a:off x="5800165" y="1522158"/>
                <a:ext cx="132298" cy="65331"/>
              </a:xfrm>
              <a:custGeom>
                <a:avLst/>
                <a:gdLst/>
                <a:ahLst/>
                <a:cxnLst/>
                <a:rect l="0" t="0" r="0" b="0"/>
                <a:pathLst>
                  <a:path w="132298" h="65331">
                    <a:moveTo>
                      <a:pt x="0" y="55941"/>
                    </a:moveTo>
                    <a:lnTo>
                      <a:pt x="0" y="65331"/>
                    </a:lnTo>
                    <a:lnTo>
                      <a:pt x="132298" y="10244"/>
                    </a:lnTo>
                    <a:lnTo>
                      <a:pt x="132298" y="0"/>
                    </a:lnTo>
                    <a:lnTo>
                      <a:pt x="0" y="55941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419" name="任意形状 418"/>
              <p:cNvSpPr/>
              <p:nvPr/>
            </p:nvSpPr>
            <p:spPr>
              <a:xfrm>
                <a:off x="5800164" y="1603553"/>
                <a:ext cx="134818" cy="64607"/>
              </a:xfrm>
              <a:custGeom>
                <a:avLst/>
                <a:gdLst/>
                <a:ahLst/>
                <a:cxnLst/>
                <a:rect l="0" t="0" r="0" b="0"/>
                <a:pathLst>
                  <a:path w="134818" h="64607">
                    <a:moveTo>
                      <a:pt x="0" y="55217"/>
                    </a:moveTo>
                    <a:lnTo>
                      <a:pt x="0" y="64607"/>
                    </a:lnTo>
                    <a:lnTo>
                      <a:pt x="134818" y="10244"/>
                    </a:lnTo>
                    <a:lnTo>
                      <a:pt x="134818" y="0"/>
                    </a:lnTo>
                    <a:lnTo>
                      <a:pt x="0" y="55217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420" name="任意形状 419"/>
              <p:cNvSpPr/>
              <p:nvPr/>
            </p:nvSpPr>
            <p:spPr>
              <a:xfrm rot="-78000">
                <a:off x="5800608" y="1685216"/>
                <a:ext cx="132816" cy="63371"/>
              </a:xfrm>
              <a:custGeom>
                <a:avLst/>
                <a:gdLst/>
                <a:ahLst/>
                <a:cxnLst/>
                <a:rect l="0" t="0" r="0" b="0"/>
                <a:pathLst>
                  <a:path w="132816" h="63371">
                    <a:moveTo>
                      <a:pt x="0" y="50975"/>
                    </a:moveTo>
                    <a:lnTo>
                      <a:pt x="0" y="60351"/>
                    </a:lnTo>
                    <a:lnTo>
                      <a:pt x="133774" y="10228"/>
                    </a:lnTo>
                    <a:lnTo>
                      <a:pt x="133774" y="0"/>
                    </a:lnTo>
                    <a:lnTo>
                      <a:pt x="0" y="50975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421" name="任意形状 420"/>
              <p:cNvSpPr/>
              <p:nvPr/>
            </p:nvSpPr>
            <p:spPr>
              <a:xfrm rot="-312000">
                <a:off x="5798054" y="1765056"/>
                <a:ext cx="131984" cy="70258"/>
              </a:xfrm>
              <a:custGeom>
                <a:avLst/>
                <a:gdLst/>
                <a:ahLst/>
                <a:cxnLst/>
                <a:rect l="0" t="0" r="0" b="0"/>
                <a:pathLst>
                  <a:path w="131984" h="70258">
                    <a:moveTo>
                      <a:pt x="0" y="48930"/>
                    </a:moveTo>
                    <a:lnTo>
                      <a:pt x="0" y="58165"/>
                    </a:lnTo>
                    <a:lnTo>
                      <a:pt x="136065" y="10078"/>
                    </a:lnTo>
                    <a:lnTo>
                      <a:pt x="136065" y="0"/>
                    </a:lnTo>
                    <a:lnTo>
                      <a:pt x="0" y="4893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422" name="任意形状 421"/>
              <p:cNvSpPr/>
              <p:nvPr/>
            </p:nvSpPr>
            <p:spPr>
              <a:xfrm>
                <a:off x="5491774" y="1654582"/>
                <a:ext cx="8456" cy="65290"/>
              </a:xfrm>
              <a:custGeom>
                <a:avLst/>
                <a:gdLst/>
                <a:ahLst/>
                <a:cxnLst/>
                <a:rect l="0" t="0" r="0" b="0"/>
                <a:pathLst>
                  <a:path w="8456" h="65290">
                    <a:moveTo>
                      <a:pt x="0" y="0"/>
                    </a:moveTo>
                    <a:lnTo>
                      <a:pt x="8456" y="2136"/>
                    </a:lnTo>
                    <a:lnTo>
                      <a:pt x="7684" y="652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423" name="任意形状 422"/>
              <p:cNvSpPr/>
              <p:nvPr/>
            </p:nvSpPr>
            <p:spPr>
              <a:xfrm>
                <a:off x="5669351" y="1754152"/>
                <a:ext cx="8456" cy="63112"/>
              </a:xfrm>
              <a:custGeom>
                <a:avLst/>
                <a:gdLst/>
                <a:ahLst/>
                <a:cxnLst/>
                <a:rect l="0" t="0" r="0" b="0"/>
                <a:pathLst>
                  <a:path w="8456" h="63112">
                    <a:moveTo>
                      <a:pt x="0" y="0"/>
                    </a:moveTo>
                    <a:lnTo>
                      <a:pt x="8456" y="2736"/>
                    </a:lnTo>
                    <a:lnTo>
                      <a:pt x="8456" y="63112"/>
                    </a:lnTo>
                    <a:lnTo>
                      <a:pt x="0" y="603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424" name="任意形状 423"/>
              <p:cNvSpPr/>
              <p:nvPr/>
            </p:nvSpPr>
            <p:spPr>
              <a:xfrm>
                <a:off x="5537019" y="1450040"/>
                <a:ext cx="8456" cy="75122"/>
              </a:xfrm>
              <a:custGeom>
                <a:avLst/>
                <a:gdLst/>
                <a:ahLst/>
                <a:cxnLst/>
                <a:rect l="0" t="0" r="0" b="0"/>
                <a:pathLst>
                  <a:path w="8456" h="75122">
                    <a:moveTo>
                      <a:pt x="0" y="0"/>
                    </a:moveTo>
                    <a:lnTo>
                      <a:pt x="8456" y="2561"/>
                    </a:lnTo>
                    <a:lnTo>
                      <a:pt x="8456" y="75122"/>
                    </a:lnTo>
                    <a:lnTo>
                      <a:pt x="0" y="751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425" name="任意形状 424"/>
              <p:cNvSpPr/>
              <p:nvPr/>
            </p:nvSpPr>
            <p:spPr>
              <a:xfrm>
                <a:off x="5705192" y="1536635"/>
                <a:ext cx="8456" cy="75122"/>
              </a:xfrm>
              <a:custGeom>
                <a:avLst/>
                <a:gdLst/>
                <a:ahLst/>
                <a:cxnLst/>
                <a:rect l="0" t="0" r="0" b="0"/>
                <a:pathLst>
                  <a:path w="8456" h="75122">
                    <a:moveTo>
                      <a:pt x="0" y="0"/>
                    </a:moveTo>
                    <a:lnTo>
                      <a:pt x="8456" y="2561"/>
                    </a:lnTo>
                    <a:lnTo>
                      <a:pt x="8456" y="75122"/>
                    </a:lnTo>
                    <a:lnTo>
                      <a:pt x="0" y="751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426" name="任意形状 425"/>
              <p:cNvSpPr/>
              <p:nvPr/>
            </p:nvSpPr>
            <p:spPr>
              <a:xfrm>
                <a:off x="5673684" y="1593982"/>
                <a:ext cx="8456" cy="78430"/>
              </a:xfrm>
              <a:custGeom>
                <a:avLst/>
                <a:gdLst/>
                <a:ahLst/>
                <a:cxnLst/>
                <a:rect l="0" t="0" r="0" b="0"/>
                <a:pathLst>
                  <a:path w="8456" h="78430">
                    <a:moveTo>
                      <a:pt x="0" y="0"/>
                    </a:moveTo>
                    <a:lnTo>
                      <a:pt x="8456" y="2674"/>
                    </a:lnTo>
                    <a:lnTo>
                      <a:pt x="8456" y="78430"/>
                    </a:lnTo>
                    <a:lnTo>
                      <a:pt x="0" y="784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427" name="任意形状 426"/>
              <p:cNvSpPr/>
              <p:nvPr/>
            </p:nvSpPr>
            <p:spPr>
              <a:xfrm>
                <a:off x="5491774" y="1499074"/>
                <a:ext cx="8456" cy="75122"/>
              </a:xfrm>
              <a:custGeom>
                <a:avLst/>
                <a:gdLst/>
                <a:ahLst/>
                <a:cxnLst/>
                <a:rect l="0" t="0" r="0" b="0"/>
                <a:pathLst>
                  <a:path w="8456" h="75122">
                    <a:moveTo>
                      <a:pt x="0" y="0"/>
                    </a:moveTo>
                    <a:lnTo>
                      <a:pt x="8456" y="2561"/>
                    </a:lnTo>
                    <a:lnTo>
                      <a:pt x="8456" y="75122"/>
                    </a:lnTo>
                    <a:lnTo>
                      <a:pt x="0" y="751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428" name="任意形状 427"/>
              <p:cNvSpPr/>
              <p:nvPr/>
            </p:nvSpPr>
            <p:spPr>
              <a:xfrm>
                <a:off x="5537019" y="1601357"/>
                <a:ext cx="8456" cy="79602"/>
              </a:xfrm>
              <a:custGeom>
                <a:avLst/>
                <a:gdLst/>
                <a:ahLst/>
                <a:cxnLst/>
                <a:rect l="0" t="0" r="0" b="0"/>
                <a:pathLst>
                  <a:path w="8456" h="79602">
                    <a:moveTo>
                      <a:pt x="0" y="0"/>
                    </a:moveTo>
                    <a:lnTo>
                      <a:pt x="8456" y="2714"/>
                    </a:lnTo>
                    <a:lnTo>
                      <a:pt x="8456" y="79602"/>
                    </a:lnTo>
                    <a:lnTo>
                      <a:pt x="0" y="796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429" name="任意形状 428"/>
              <p:cNvSpPr/>
              <p:nvPr/>
            </p:nvSpPr>
            <p:spPr>
              <a:xfrm>
                <a:off x="5705192" y="1689942"/>
                <a:ext cx="8456" cy="84298"/>
              </a:xfrm>
              <a:custGeom>
                <a:avLst/>
                <a:gdLst/>
                <a:ahLst/>
                <a:cxnLst/>
                <a:rect l="0" t="0" r="0" b="0"/>
                <a:pathLst>
                  <a:path w="8456" h="84298">
                    <a:moveTo>
                      <a:pt x="0" y="0"/>
                    </a:moveTo>
                    <a:lnTo>
                      <a:pt x="8456" y="2874"/>
                    </a:lnTo>
                    <a:lnTo>
                      <a:pt x="8456" y="84298"/>
                    </a:lnTo>
                    <a:lnTo>
                      <a:pt x="0" y="842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430" name="任意形状 429"/>
              <p:cNvSpPr/>
              <p:nvPr/>
            </p:nvSpPr>
            <p:spPr>
              <a:xfrm>
                <a:off x="5505509" y="1351498"/>
                <a:ext cx="8750" cy="80095"/>
              </a:xfrm>
              <a:custGeom>
                <a:avLst/>
                <a:gdLst/>
                <a:ahLst/>
                <a:cxnLst/>
                <a:rect l="0" t="0" r="0" b="0"/>
                <a:pathLst>
                  <a:path w="8750" h="80095">
                    <a:moveTo>
                      <a:pt x="0" y="0"/>
                    </a:moveTo>
                    <a:lnTo>
                      <a:pt x="8750" y="4509"/>
                    </a:lnTo>
                    <a:lnTo>
                      <a:pt x="8750" y="80095"/>
                    </a:lnTo>
                    <a:lnTo>
                      <a:pt x="914" y="774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431" name="任意形状 430"/>
              <p:cNvSpPr/>
              <p:nvPr/>
            </p:nvSpPr>
            <p:spPr>
              <a:xfrm>
                <a:off x="5673580" y="1442139"/>
                <a:ext cx="8560" cy="79727"/>
              </a:xfrm>
              <a:custGeom>
                <a:avLst/>
                <a:gdLst/>
                <a:ahLst/>
                <a:cxnLst/>
                <a:rect l="0" t="0" r="0" b="0"/>
                <a:pathLst>
                  <a:path w="8560" h="79727">
                    <a:moveTo>
                      <a:pt x="0" y="0"/>
                    </a:moveTo>
                    <a:lnTo>
                      <a:pt x="7836" y="5274"/>
                    </a:lnTo>
                    <a:lnTo>
                      <a:pt x="8560" y="79727"/>
                    </a:lnTo>
                    <a:lnTo>
                      <a:pt x="104" y="797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432" name="任意形状 431"/>
              <p:cNvSpPr/>
              <p:nvPr/>
            </p:nvSpPr>
            <p:spPr>
              <a:xfrm flipH="1">
                <a:off x="5846799" y="1486472"/>
                <a:ext cx="8456" cy="75122"/>
              </a:xfrm>
              <a:custGeom>
                <a:avLst/>
                <a:gdLst/>
                <a:ahLst/>
                <a:cxnLst/>
                <a:rect l="0" t="0" r="0" b="0"/>
                <a:pathLst>
                  <a:path w="8456" h="75122">
                    <a:moveTo>
                      <a:pt x="0" y="0"/>
                    </a:moveTo>
                    <a:lnTo>
                      <a:pt x="8456" y="2561"/>
                    </a:lnTo>
                    <a:lnTo>
                      <a:pt x="8456" y="75122"/>
                    </a:lnTo>
                    <a:lnTo>
                      <a:pt x="0" y="751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433" name="任意形状 432"/>
              <p:cNvSpPr/>
              <p:nvPr/>
            </p:nvSpPr>
            <p:spPr>
              <a:xfrm flipH="1">
                <a:off x="5908278" y="1539927"/>
                <a:ext cx="8457" cy="78570"/>
              </a:xfrm>
              <a:custGeom>
                <a:avLst/>
                <a:gdLst/>
                <a:ahLst/>
                <a:cxnLst/>
                <a:rect l="0" t="0" r="0" b="0"/>
                <a:pathLst>
                  <a:path w="8457" h="78570">
                    <a:moveTo>
                      <a:pt x="0" y="0"/>
                    </a:moveTo>
                    <a:lnTo>
                      <a:pt x="8457" y="2561"/>
                    </a:lnTo>
                    <a:lnTo>
                      <a:pt x="8457" y="78570"/>
                    </a:lnTo>
                    <a:lnTo>
                      <a:pt x="0" y="760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434" name="任意形状 433"/>
              <p:cNvSpPr/>
              <p:nvPr/>
            </p:nvSpPr>
            <p:spPr>
              <a:xfrm flipH="1">
                <a:off x="5848491" y="1644797"/>
                <a:ext cx="8456" cy="75122"/>
              </a:xfrm>
              <a:custGeom>
                <a:avLst/>
                <a:gdLst/>
                <a:ahLst/>
                <a:cxnLst/>
                <a:rect l="0" t="0" r="0" b="0"/>
                <a:pathLst>
                  <a:path w="8456" h="75122">
                    <a:moveTo>
                      <a:pt x="0" y="0"/>
                    </a:moveTo>
                    <a:lnTo>
                      <a:pt x="8456" y="2561"/>
                    </a:lnTo>
                    <a:lnTo>
                      <a:pt x="8456" y="75122"/>
                    </a:lnTo>
                    <a:lnTo>
                      <a:pt x="0" y="751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435" name="任意形状 434"/>
              <p:cNvSpPr/>
              <p:nvPr/>
            </p:nvSpPr>
            <p:spPr>
              <a:xfrm flipH="1">
                <a:off x="5908253" y="1694625"/>
                <a:ext cx="8481" cy="81524"/>
              </a:xfrm>
              <a:custGeom>
                <a:avLst/>
                <a:gdLst/>
                <a:ahLst/>
                <a:cxnLst/>
                <a:rect l="0" t="0" r="0" b="0"/>
                <a:pathLst>
                  <a:path w="8481" h="81524">
                    <a:moveTo>
                      <a:pt x="0" y="0"/>
                    </a:moveTo>
                    <a:lnTo>
                      <a:pt x="8456" y="2561"/>
                    </a:lnTo>
                    <a:lnTo>
                      <a:pt x="8481" y="81524"/>
                    </a:lnTo>
                    <a:lnTo>
                      <a:pt x="0" y="789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436" name="任意形状 435"/>
              <p:cNvSpPr/>
              <p:nvPr/>
            </p:nvSpPr>
            <p:spPr>
              <a:xfrm flipH="1">
                <a:off x="5848491" y="1800271"/>
                <a:ext cx="8457" cy="64659"/>
              </a:xfrm>
              <a:custGeom>
                <a:avLst/>
                <a:gdLst/>
                <a:ahLst/>
                <a:cxnLst/>
                <a:rect l="0" t="0" r="0" b="0"/>
                <a:pathLst>
                  <a:path w="8457" h="64659">
                    <a:moveTo>
                      <a:pt x="0" y="0"/>
                    </a:moveTo>
                    <a:lnTo>
                      <a:pt x="8457" y="2561"/>
                    </a:lnTo>
                    <a:lnTo>
                      <a:pt x="8457" y="64659"/>
                    </a:lnTo>
                    <a:lnTo>
                      <a:pt x="0" y="603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</p:grpSp>
        <p:grpSp>
          <p:nvGrpSpPr>
            <p:cNvPr id="437" name="组 436"/>
            <p:cNvGrpSpPr/>
            <p:nvPr/>
          </p:nvGrpSpPr>
          <p:grpSpPr>
            <a:xfrm>
              <a:off x="7437200" y="1256136"/>
              <a:ext cx="364800" cy="623200"/>
              <a:chOff x="7437200" y="1256136"/>
              <a:chExt cx="364800" cy="623200"/>
            </a:xfrm>
          </p:grpSpPr>
          <p:sp>
            <p:nvSpPr>
              <p:cNvPr id="438" name="任意形状 437"/>
              <p:cNvSpPr/>
              <p:nvPr/>
            </p:nvSpPr>
            <p:spPr>
              <a:xfrm>
                <a:off x="7437200" y="1256136"/>
                <a:ext cx="364800" cy="623200"/>
              </a:xfrm>
              <a:custGeom>
                <a:avLst/>
                <a:gdLst/>
                <a:ahLst/>
                <a:cxnLst/>
                <a:rect l="0" t="0" r="0" b="0"/>
                <a:pathLst>
                  <a:path w="364800" h="623200">
                    <a:moveTo>
                      <a:pt x="43771" y="0"/>
                    </a:moveTo>
                    <a:lnTo>
                      <a:pt x="321029" y="0"/>
                    </a:lnTo>
                    <a:cubicBezTo>
                      <a:pt x="345203" y="0"/>
                      <a:pt x="364800" y="19001"/>
                      <a:pt x="364800" y="42440"/>
                    </a:cubicBezTo>
                    <a:lnTo>
                      <a:pt x="364800" y="580760"/>
                    </a:lnTo>
                    <a:cubicBezTo>
                      <a:pt x="364800" y="604199"/>
                      <a:pt x="345203" y="623200"/>
                      <a:pt x="321029" y="623200"/>
                    </a:cubicBezTo>
                    <a:lnTo>
                      <a:pt x="43771" y="623200"/>
                    </a:lnTo>
                    <a:cubicBezTo>
                      <a:pt x="19597" y="623200"/>
                      <a:pt x="0" y="604199"/>
                      <a:pt x="0" y="580760"/>
                    </a:cubicBezTo>
                    <a:lnTo>
                      <a:pt x="0" y="42440"/>
                    </a:lnTo>
                    <a:cubicBezTo>
                      <a:pt x="0" y="19001"/>
                      <a:pt x="19597" y="0"/>
                      <a:pt x="43771" y="0"/>
                    </a:cubicBezTo>
                    <a:close/>
                  </a:path>
                </a:pathLst>
              </a:custGeom>
              <a:solidFill>
                <a:srgbClr val="00A2FF"/>
              </a:solidFill>
              <a:ln w="7600" cap="flat">
                <a:solidFill>
                  <a:srgbClr val="00A2FF"/>
                </a:solidFill>
                <a:bevel/>
              </a:ln>
            </p:spPr>
          </p:sp>
          <p:sp>
            <p:nvSpPr>
              <p:cNvPr id="439" name="任意形状 438"/>
              <p:cNvSpPr/>
              <p:nvPr/>
            </p:nvSpPr>
            <p:spPr>
              <a:xfrm>
                <a:off x="7498060" y="1326536"/>
                <a:ext cx="243080" cy="35003"/>
              </a:xfrm>
              <a:custGeom>
                <a:avLst/>
                <a:gdLst/>
                <a:ahLst/>
                <a:cxnLst/>
                <a:rect l="0" t="0" r="0" b="0"/>
                <a:pathLst>
                  <a:path w="243080" h="35003">
                    <a:moveTo>
                      <a:pt x="18051" y="0"/>
                    </a:moveTo>
                    <a:lnTo>
                      <a:pt x="225030" y="0"/>
                    </a:lnTo>
                    <a:cubicBezTo>
                      <a:pt x="234999" y="0"/>
                      <a:pt x="243080" y="7836"/>
                      <a:pt x="243080" y="17502"/>
                    </a:cubicBezTo>
                    <a:cubicBezTo>
                      <a:pt x="243080" y="27167"/>
                      <a:pt x="234999" y="35003"/>
                      <a:pt x="225030" y="35003"/>
                    </a:cubicBezTo>
                    <a:lnTo>
                      <a:pt x="18051" y="35003"/>
                    </a:lnTo>
                    <a:cubicBezTo>
                      <a:pt x="8081" y="35003"/>
                      <a:pt x="0" y="27167"/>
                      <a:pt x="0" y="17502"/>
                    </a:cubicBezTo>
                    <a:cubicBezTo>
                      <a:pt x="0" y="7836"/>
                      <a:pt x="8081" y="0"/>
                      <a:pt x="180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333" cap="flat">
                <a:solidFill>
                  <a:srgbClr val="FFFFFF"/>
                </a:solidFill>
                <a:bevel/>
              </a:ln>
            </p:spPr>
          </p:sp>
          <p:sp>
            <p:nvSpPr>
              <p:cNvPr id="440" name="任意形状 439"/>
              <p:cNvSpPr/>
              <p:nvPr/>
            </p:nvSpPr>
            <p:spPr>
              <a:xfrm>
                <a:off x="7498060" y="1418310"/>
                <a:ext cx="243080" cy="35003"/>
              </a:xfrm>
              <a:custGeom>
                <a:avLst/>
                <a:gdLst/>
                <a:ahLst/>
                <a:cxnLst/>
                <a:rect l="0" t="0" r="0" b="0"/>
                <a:pathLst>
                  <a:path w="243080" h="35003">
                    <a:moveTo>
                      <a:pt x="18051" y="0"/>
                    </a:moveTo>
                    <a:lnTo>
                      <a:pt x="225030" y="0"/>
                    </a:lnTo>
                    <a:cubicBezTo>
                      <a:pt x="234999" y="0"/>
                      <a:pt x="243080" y="7836"/>
                      <a:pt x="243080" y="17502"/>
                    </a:cubicBezTo>
                    <a:cubicBezTo>
                      <a:pt x="243080" y="27167"/>
                      <a:pt x="234999" y="35003"/>
                      <a:pt x="225030" y="35003"/>
                    </a:cubicBezTo>
                    <a:lnTo>
                      <a:pt x="18051" y="35003"/>
                    </a:lnTo>
                    <a:cubicBezTo>
                      <a:pt x="8081" y="35003"/>
                      <a:pt x="0" y="27167"/>
                      <a:pt x="0" y="17502"/>
                    </a:cubicBezTo>
                    <a:cubicBezTo>
                      <a:pt x="0" y="7836"/>
                      <a:pt x="8081" y="0"/>
                      <a:pt x="180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333" cap="flat">
                <a:solidFill>
                  <a:srgbClr val="FFFFFF"/>
                </a:solidFill>
                <a:bevel/>
              </a:ln>
            </p:spPr>
          </p:sp>
          <p:sp>
            <p:nvSpPr>
              <p:cNvPr id="441" name="任意形状 440"/>
              <p:cNvSpPr/>
              <p:nvPr/>
            </p:nvSpPr>
            <p:spPr>
              <a:xfrm>
                <a:off x="7498060" y="1510085"/>
                <a:ext cx="243080" cy="35003"/>
              </a:xfrm>
              <a:custGeom>
                <a:avLst/>
                <a:gdLst/>
                <a:ahLst/>
                <a:cxnLst/>
                <a:rect l="0" t="0" r="0" b="0"/>
                <a:pathLst>
                  <a:path w="243080" h="35003">
                    <a:moveTo>
                      <a:pt x="18051" y="0"/>
                    </a:moveTo>
                    <a:lnTo>
                      <a:pt x="225030" y="0"/>
                    </a:lnTo>
                    <a:cubicBezTo>
                      <a:pt x="234999" y="0"/>
                      <a:pt x="243080" y="7836"/>
                      <a:pt x="243080" y="17502"/>
                    </a:cubicBezTo>
                    <a:cubicBezTo>
                      <a:pt x="243080" y="27167"/>
                      <a:pt x="234999" y="35003"/>
                      <a:pt x="225030" y="35003"/>
                    </a:cubicBezTo>
                    <a:lnTo>
                      <a:pt x="18051" y="35003"/>
                    </a:lnTo>
                    <a:cubicBezTo>
                      <a:pt x="8081" y="35003"/>
                      <a:pt x="0" y="27167"/>
                      <a:pt x="0" y="17502"/>
                    </a:cubicBezTo>
                    <a:cubicBezTo>
                      <a:pt x="0" y="7836"/>
                      <a:pt x="8081" y="0"/>
                      <a:pt x="180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333" cap="flat">
                <a:solidFill>
                  <a:srgbClr val="FFFFFF"/>
                </a:solidFill>
                <a:bevel/>
              </a:ln>
            </p:spPr>
          </p:sp>
          <p:sp>
            <p:nvSpPr>
              <p:cNvPr id="442" name="任意形状 441"/>
              <p:cNvSpPr/>
              <p:nvPr/>
            </p:nvSpPr>
            <p:spPr>
              <a:xfrm>
                <a:off x="7578596" y="1757322"/>
                <a:ext cx="82009" cy="79515"/>
              </a:xfrm>
              <a:custGeom>
                <a:avLst/>
                <a:gdLst/>
                <a:ahLst/>
                <a:cxnLst/>
                <a:rect l="0" t="0" r="0" b="0"/>
                <a:pathLst>
                  <a:path w="82009" h="79515">
                    <a:moveTo>
                      <a:pt x="41004" y="39758"/>
                    </a:moveTo>
                    <a:cubicBezTo>
                      <a:pt x="37764" y="39758"/>
                      <a:pt x="35147" y="37220"/>
                      <a:pt x="35147" y="34078"/>
                    </a:cubicBezTo>
                    <a:lnTo>
                      <a:pt x="35147" y="5680"/>
                    </a:lnTo>
                    <a:cubicBezTo>
                      <a:pt x="35147" y="2538"/>
                      <a:pt x="37764" y="0"/>
                      <a:pt x="41004" y="0"/>
                    </a:cubicBezTo>
                    <a:cubicBezTo>
                      <a:pt x="44245" y="0"/>
                      <a:pt x="46862" y="2538"/>
                      <a:pt x="46862" y="5680"/>
                    </a:cubicBezTo>
                    <a:lnTo>
                      <a:pt x="46862" y="34078"/>
                    </a:lnTo>
                    <a:cubicBezTo>
                      <a:pt x="46862" y="37220"/>
                      <a:pt x="44245" y="39758"/>
                      <a:pt x="41004" y="39758"/>
                    </a:cubicBezTo>
                    <a:close/>
                    <a:moveTo>
                      <a:pt x="63520" y="6532"/>
                    </a:moveTo>
                    <a:cubicBezTo>
                      <a:pt x="62605" y="5999"/>
                      <a:pt x="61543" y="5680"/>
                      <a:pt x="60408" y="5680"/>
                    </a:cubicBezTo>
                    <a:cubicBezTo>
                      <a:pt x="57168" y="5680"/>
                      <a:pt x="54551" y="8218"/>
                      <a:pt x="54551" y="11359"/>
                    </a:cubicBezTo>
                    <a:cubicBezTo>
                      <a:pt x="54551" y="12460"/>
                      <a:pt x="54880" y="13489"/>
                      <a:pt x="55429" y="14359"/>
                    </a:cubicBezTo>
                    <a:cubicBezTo>
                      <a:pt x="55795" y="14927"/>
                      <a:pt x="56271" y="15442"/>
                      <a:pt x="56820" y="15850"/>
                    </a:cubicBezTo>
                    <a:cubicBezTo>
                      <a:pt x="57040" y="16010"/>
                      <a:pt x="57260" y="16151"/>
                      <a:pt x="57498" y="16293"/>
                    </a:cubicBezTo>
                    <a:cubicBezTo>
                      <a:pt x="58980" y="17287"/>
                      <a:pt x="60390" y="18406"/>
                      <a:pt x="61708" y="19684"/>
                    </a:cubicBezTo>
                    <a:cubicBezTo>
                      <a:pt x="67255" y="25044"/>
                      <a:pt x="70293" y="32179"/>
                      <a:pt x="70293" y="39758"/>
                    </a:cubicBezTo>
                    <a:cubicBezTo>
                      <a:pt x="70293" y="47336"/>
                      <a:pt x="67255" y="54471"/>
                      <a:pt x="61708" y="59832"/>
                    </a:cubicBezTo>
                    <a:cubicBezTo>
                      <a:pt x="56180" y="65210"/>
                      <a:pt x="48821" y="68156"/>
                      <a:pt x="41004" y="68156"/>
                    </a:cubicBezTo>
                    <a:cubicBezTo>
                      <a:pt x="33188" y="68156"/>
                      <a:pt x="25829" y="65210"/>
                      <a:pt x="20301" y="59832"/>
                    </a:cubicBezTo>
                    <a:cubicBezTo>
                      <a:pt x="14754" y="54471"/>
                      <a:pt x="11716" y="47336"/>
                      <a:pt x="11716" y="39758"/>
                    </a:cubicBezTo>
                    <a:cubicBezTo>
                      <a:pt x="11716" y="32179"/>
                      <a:pt x="14754" y="25044"/>
                      <a:pt x="20301" y="19684"/>
                    </a:cubicBezTo>
                    <a:cubicBezTo>
                      <a:pt x="21601" y="18423"/>
                      <a:pt x="23010" y="17287"/>
                      <a:pt x="24493" y="16311"/>
                    </a:cubicBezTo>
                    <a:cubicBezTo>
                      <a:pt x="24749" y="16169"/>
                      <a:pt x="24969" y="16027"/>
                      <a:pt x="25207" y="15850"/>
                    </a:cubicBezTo>
                    <a:cubicBezTo>
                      <a:pt x="25756" y="15442"/>
                      <a:pt x="26214" y="14945"/>
                      <a:pt x="26580" y="14377"/>
                    </a:cubicBezTo>
                    <a:cubicBezTo>
                      <a:pt x="27147" y="13507"/>
                      <a:pt x="27458" y="12477"/>
                      <a:pt x="27458" y="11377"/>
                    </a:cubicBezTo>
                    <a:cubicBezTo>
                      <a:pt x="27458" y="8236"/>
                      <a:pt x="24841" y="5697"/>
                      <a:pt x="21601" y="5697"/>
                    </a:cubicBezTo>
                    <a:cubicBezTo>
                      <a:pt x="20466" y="5697"/>
                      <a:pt x="19404" y="6017"/>
                      <a:pt x="18507" y="6549"/>
                    </a:cubicBezTo>
                    <a:cubicBezTo>
                      <a:pt x="7359" y="13631"/>
                      <a:pt x="0" y="25860"/>
                      <a:pt x="0" y="39758"/>
                    </a:cubicBezTo>
                    <a:cubicBezTo>
                      <a:pt x="0" y="61713"/>
                      <a:pt x="18360" y="79515"/>
                      <a:pt x="41004" y="79515"/>
                    </a:cubicBezTo>
                    <a:cubicBezTo>
                      <a:pt x="63648" y="79515"/>
                      <a:pt x="82009" y="61713"/>
                      <a:pt x="82009" y="39758"/>
                    </a:cubicBezTo>
                    <a:cubicBezTo>
                      <a:pt x="82009" y="25860"/>
                      <a:pt x="74650" y="13631"/>
                      <a:pt x="63520" y="6532"/>
                    </a:cubicBezTo>
                    <a:close/>
                  </a:path>
                </a:pathLst>
              </a:custGeom>
              <a:solidFill>
                <a:srgbClr val="FFFFFF"/>
              </a:solidFill>
              <a:ln w="3333" cap="flat">
                <a:solidFill>
                  <a:srgbClr val="FFFFFF"/>
                </a:solidFill>
                <a:bevel/>
              </a:ln>
            </p:spPr>
          </p:sp>
          <p:sp>
            <p:nvSpPr>
              <p:cNvPr id="443" name="任意形状 442"/>
              <p:cNvSpPr/>
              <p:nvPr/>
            </p:nvSpPr>
            <p:spPr>
              <a:xfrm>
                <a:off x="7498060" y="1586215"/>
                <a:ext cx="100330" cy="35003"/>
              </a:xfrm>
              <a:custGeom>
                <a:avLst/>
                <a:gdLst/>
                <a:ahLst/>
                <a:cxnLst/>
                <a:rect l="0" t="0" r="0" b="0"/>
                <a:pathLst>
                  <a:path w="100330" h="35003">
                    <a:moveTo>
                      <a:pt x="7450" y="0"/>
                    </a:moveTo>
                    <a:lnTo>
                      <a:pt x="92880" y="0"/>
                    </a:lnTo>
                    <a:cubicBezTo>
                      <a:pt x="96995" y="0"/>
                      <a:pt x="100330" y="7836"/>
                      <a:pt x="100330" y="17502"/>
                    </a:cubicBezTo>
                    <a:cubicBezTo>
                      <a:pt x="100330" y="27167"/>
                      <a:pt x="96995" y="35003"/>
                      <a:pt x="92880" y="35003"/>
                    </a:cubicBezTo>
                    <a:lnTo>
                      <a:pt x="7450" y="35003"/>
                    </a:lnTo>
                    <a:cubicBezTo>
                      <a:pt x="3336" y="35003"/>
                      <a:pt x="0" y="27167"/>
                      <a:pt x="0" y="17502"/>
                    </a:cubicBezTo>
                    <a:cubicBezTo>
                      <a:pt x="0" y="7836"/>
                      <a:pt x="3336" y="0"/>
                      <a:pt x="74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333" cap="flat">
                <a:solidFill>
                  <a:srgbClr val="FFFFFF"/>
                </a:solidFill>
                <a:bevel/>
              </a:ln>
            </p:spPr>
          </p:sp>
          <p:sp>
            <p:nvSpPr>
              <p:cNvPr id="444" name="任意形状 443"/>
              <p:cNvSpPr/>
              <p:nvPr/>
            </p:nvSpPr>
            <p:spPr>
              <a:xfrm>
                <a:off x="7640810" y="1586215"/>
                <a:ext cx="100330" cy="35003"/>
              </a:xfrm>
              <a:custGeom>
                <a:avLst/>
                <a:gdLst/>
                <a:ahLst/>
                <a:cxnLst/>
                <a:rect l="0" t="0" r="0" b="0"/>
                <a:pathLst>
                  <a:path w="100330" h="35003">
                    <a:moveTo>
                      <a:pt x="7450" y="0"/>
                    </a:moveTo>
                    <a:lnTo>
                      <a:pt x="92880" y="0"/>
                    </a:lnTo>
                    <a:cubicBezTo>
                      <a:pt x="96995" y="0"/>
                      <a:pt x="100330" y="7836"/>
                      <a:pt x="100330" y="17502"/>
                    </a:cubicBezTo>
                    <a:cubicBezTo>
                      <a:pt x="100330" y="27167"/>
                      <a:pt x="96995" y="35003"/>
                      <a:pt x="92880" y="35003"/>
                    </a:cubicBezTo>
                    <a:lnTo>
                      <a:pt x="7450" y="35003"/>
                    </a:lnTo>
                    <a:cubicBezTo>
                      <a:pt x="3336" y="35003"/>
                      <a:pt x="0" y="27167"/>
                      <a:pt x="0" y="17502"/>
                    </a:cubicBezTo>
                    <a:cubicBezTo>
                      <a:pt x="0" y="7836"/>
                      <a:pt x="3336" y="0"/>
                      <a:pt x="74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333" cap="flat">
                <a:solidFill>
                  <a:srgbClr val="FFFFFF"/>
                </a:solidFill>
                <a:bevel/>
              </a:ln>
            </p:spPr>
          </p:sp>
          <p:sp>
            <p:nvSpPr>
              <p:cNvPr id="445" name="任意形状 444"/>
              <p:cNvSpPr/>
              <p:nvPr/>
            </p:nvSpPr>
            <p:spPr>
              <a:xfrm>
                <a:off x="7498060" y="1659400"/>
                <a:ext cx="100330" cy="35003"/>
              </a:xfrm>
              <a:custGeom>
                <a:avLst/>
                <a:gdLst/>
                <a:ahLst/>
                <a:cxnLst/>
                <a:rect l="0" t="0" r="0" b="0"/>
                <a:pathLst>
                  <a:path w="100330" h="35003">
                    <a:moveTo>
                      <a:pt x="7450" y="0"/>
                    </a:moveTo>
                    <a:lnTo>
                      <a:pt x="92880" y="0"/>
                    </a:lnTo>
                    <a:cubicBezTo>
                      <a:pt x="96995" y="0"/>
                      <a:pt x="100330" y="7836"/>
                      <a:pt x="100330" y="17502"/>
                    </a:cubicBezTo>
                    <a:cubicBezTo>
                      <a:pt x="100330" y="27167"/>
                      <a:pt x="96995" y="35003"/>
                      <a:pt x="92880" y="35003"/>
                    </a:cubicBezTo>
                    <a:lnTo>
                      <a:pt x="7450" y="35003"/>
                    </a:lnTo>
                    <a:cubicBezTo>
                      <a:pt x="3336" y="35003"/>
                      <a:pt x="0" y="27167"/>
                      <a:pt x="0" y="17502"/>
                    </a:cubicBezTo>
                    <a:cubicBezTo>
                      <a:pt x="0" y="7836"/>
                      <a:pt x="3336" y="0"/>
                      <a:pt x="74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333" cap="flat">
                <a:solidFill>
                  <a:srgbClr val="FFFFFF"/>
                </a:solidFill>
                <a:bevel/>
              </a:ln>
            </p:spPr>
          </p:sp>
          <p:sp>
            <p:nvSpPr>
              <p:cNvPr id="446" name="任意形状 445"/>
              <p:cNvSpPr/>
              <p:nvPr/>
            </p:nvSpPr>
            <p:spPr>
              <a:xfrm>
                <a:off x="7640810" y="1659400"/>
                <a:ext cx="100330" cy="35003"/>
              </a:xfrm>
              <a:custGeom>
                <a:avLst/>
                <a:gdLst/>
                <a:ahLst/>
                <a:cxnLst/>
                <a:rect l="0" t="0" r="0" b="0"/>
                <a:pathLst>
                  <a:path w="100330" h="35003">
                    <a:moveTo>
                      <a:pt x="7450" y="0"/>
                    </a:moveTo>
                    <a:lnTo>
                      <a:pt x="92880" y="0"/>
                    </a:lnTo>
                    <a:cubicBezTo>
                      <a:pt x="96995" y="0"/>
                      <a:pt x="100330" y="7836"/>
                      <a:pt x="100330" y="17502"/>
                    </a:cubicBezTo>
                    <a:cubicBezTo>
                      <a:pt x="100330" y="27167"/>
                      <a:pt x="96995" y="35003"/>
                      <a:pt x="92880" y="35003"/>
                    </a:cubicBezTo>
                    <a:lnTo>
                      <a:pt x="7450" y="35003"/>
                    </a:lnTo>
                    <a:cubicBezTo>
                      <a:pt x="3336" y="35003"/>
                      <a:pt x="0" y="27167"/>
                      <a:pt x="0" y="17502"/>
                    </a:cubicBezTo>
                    <a:cubicBezTo>
                      <a:pt x="0" y="7836"/>
                      <a:pt x="3336" y="0"/>
                      <a:pt x="74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333" cap="flat">
                <a:solidFill>
                  <a:srgbClr val="FFFFFF"/>
                </a:solidFill>
                <a:bevel/>
              </a:ln>
            </p:spPr>
          </p:sp>
        </p:grpSp>
        <p:sp>
          <p:nvSpPr>
            <p:cNvPr id="468" name="Text 468"/>
            <p:cNvSpPr txBox="1"/>
            <p:nvPr/>
          </p:nvSpPr>
          <p:spPr>
            <a:xfrm>
              <a:off x="5430800" y="2145336"/>
              <a:ext cx="577600" cy="0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368">
                  <a:solidFill>
                    <a:srgbClr val="000000"/>
                  </a:solidFill>
                  <a:latin typeface="Arial"/>
                </a:rPr>
                <a:t>防火墙</a:t>
              </a:r>
            </a:p>
          </p:txBody>
        </p:sp>
        <p:sp>
          <p:nvSpPr>
            <p:cNvPr id="469" name="Text 469"/>
            <p:cNvSpPr txBox="1"/>
            <p:nvPr/>
          </p:nvSpPr>
          <p:spPr>
            <a:xfrm>
              <a:off x="6266800" y="2019936"/>
              <a:ext cx="828400" cy="250800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368">
                  <a:solidFill>
                    <a:srgbClr val="000000"/>
                  </a:solidFill>
                  <a:latin typeface="Arial"/>
                </a:rPr>
                <a:t>Web服务器</a:t>
              </a:r>
            </a:p>
          </p:txBody>
        </p:sp>
        <p:sp>
          <p:nvSpPr>
            <p:cNvPr id="470" name="Text 470"/>
            <p:cNvSpPr txBox="1"/>
            <p:nvPr/>
          </p:nvSpPr>
          <p:spPr>
            <a:xfrm>
              <a:off x="7211175" y="2033999"/>
              <a:ext cx="1024025" cy="221537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368">
                  <a:solidFill>
                    <a:srgbClr val="000000"/>
                  </a:solidFill>
                  <a:latin typeface="Arial"/>
                </a:rPr>
                <a:t>数据库服务器</a:t>
              </a:r>
            </a:p>
          </p:txBody>
        </p:sp>
        <p:sp>
          <p:nvSpPr>
            <p:cNvPr id="452" name="Line"/>
            <p:cNvSpPr/>
            <p:nvPr/>
          </p:nvSpPr>
          <p:spPr>
            <a:xfrm>
              <a:off x="5947600" y="1575336"/>
              <a:ext cx="486400" cy="7600"/>
            </a:xfrm>
            <a:custGeom>
              <a:avLst/>
              <a:gdLst/>
              <a:ahLst/>
              <a:cxnLst/>
              <a:rect l="0" t="0" r="0" b="0"/>
              <a:pathLst>
                <a:path w="486400" h="7600" fill="none">
                  <a:moveTo>
                    <a:pt x="0" y="0"/>
                  </a:moveTo>
                  <a:lnTo>
                    <a:pt x="486400" y="0"/>
                  </a:lnTo>
                </a:path>
              </a:pathLst>
            </a:custGeom>
            <a:noFill/>
            <a:ln w="7600" cap="flat">
              <a:solidFill>
                <a:srgbClr val="000000"/>
              </a:solidFill>
              <a:bevel/>
            </a:ln>
          </p:spPr>
        </p:sp>
        <p:sp>
          <p:nvSpPr>
            <p:cNvPr id="453" name="Line"/>
            <p:cNvSpPr/>
            <p:nvPr/>
          </p:nvSpPr>
          <p:spPr>
            <a:xfrm>
              <a:off x="6829200" y="1575336"/>
              <a:ext cx="615600" cy="7600"/>
            </a:xfrm>
            <a:custGeom>
              <a:avLst/>
              <a:gdLst/>
              <a:ahLst/>
              <a:cxnLst/>
              <a:rect l="0" t="0" r="0" b="0"/>
              <a:pathLst>
                <a:path w="615600" h="7600" fill="none">
                  <a:moveTo>
                    <a:pt x="0" y="0"/>
                  </a:moveTo>
                  <a:lnTo>
                    <a:pt x="615600" y="0"/>
                  </a:lnTo>
                </a:path>
              </a:pathLst>
            </a:custGeom>
            <a:noFill/>
            <a:ln w="7600" cap="flat">
              <a:solidFill>
                <a:srgbClr val="000000"/>
              </a:solidFill>
              <a:bevel/>
            </a:ln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Macintosh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宋体</vt:lpstr>
      <vt:lpstr>Office Theme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houkunpeng</dc:creator>
  <cp:lastModifiedBy>Microsoft Office 用户</cp:lastModifiedBy>
  <cp:revision>2</cp:revision>
  <dcterms:created xsi:type="dcterms:W3CDTF">2019-05-06T12:24:23Z</dcterms:created>
  <dcterms:modified xsi:type="dcterms:W3CDTF">2019-05-06T04:26:15Z</dcterms:modified>
</cp:coreProperties>
</file>