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70" r:id="rId3"/>
    <p:sldId id="276" r:id="rId4"/>
    <p:sldId id="277" r:id="rId5"/>
    <p:sldId id="257" r:id="rId6"/>
    <p:sldId id="258" r:id="rId7"/>
    <p:sldId id="271" r:id="rId8"/>
    <p:sldId id="272" r:id="rId9"/>
    <p:sldId id="274" r:id="rId10"/>
    <p:sldId id="275" r:id="rId11"/>
    <p:sldId id="259" r:id="rId12"/>
    <p:sldId id="260" r:id="rId13"/>
    <p:sldId id="279" r:id="rId14"/>
    <p:sldId id="281" r:id="rId15"/>
    <p:sldId id="261" r:id="rId16"/>
    <p:sldId id="264" r:id="rId17"/>
    <p:sldId id="280" r:id="rId18"/>
    <p:sldId id="262" r:id="rId19"/>
    <p:sldId id="266" r:id="rId20"/>
    <p:sldId id="267" r:id="rId21"/>
    <p:sldId id="268" r:id="rId22"/>
    <p:sldId id="278" r:id="rId23"/>
    <p:sldId id="26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30C"/>
    <a:srgbClr val="FFC000"/>
    <a:srgbClr val="B27302"/>
    <a:srgbClr val="9A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53" autoAdjust="0"/>
    <p:restoredTop sz="94660"/>
  </p:normalViewPr>
  <p:slideViewPr>
    <p:cSldViewPr snapToGrid="0">
      <p:cViewPr varScale="1">
        <p:scale>
          <a:sx n="75" d="100"/>
          <a:sy n="75" d="100"/>
        </p:scale>
        <p:origin x="5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B1F58-718A-4135-8E80-E4A587C4248F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980F2E-334A-4692-93D2-4A1AFDB63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35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r>
              <a:rPr lang="en-US"/>
              <a:t>28/06/2023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r>
              <a:rPr lang="el-GR"/>
              <a:t>Υπλγος(ΠΒ) Σωτηρίου Δημήτριος, Υπλγος(ΠΒ) Καραγιάννης Α. Αλέξανδρος. ΣΠΗΥ 141η Ε.Σ.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FAB7414-13AA-49EE-BACF-30B1D07F9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91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Πανοραμική 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28/06/2023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Υπλγος(ΠΒ) Σωτηρίου Δημήτριος, Υπλγος(ΠΒ) Καραγιάννης Α. Αλέξανδρος. ΣΠΗΥ 141η Ε.Σ.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7414-13AA-49EE-BACF-30B1D07F9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08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28/06/2023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l-GR"/>
              <a:t>Υπλγος(ΠΒ) Σωτηρίου Δημήτριος, Υπλγος(ΠΒ) Καραγιάννης Α. Αλέξανδρος. ΣΠΗΥ 141η Ε.Σ.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FAB7414-13AA-49EE-BACF-30B1D07F9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66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28/06/2023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l-GR"/>
              <a:t>Υπλγος(ΠΒ) Σωτηρίου Δημήτριος, Υπλγος(ΠΒ) Καραγιάννης Α. Αλέξανδρος. ΣΠΗΥ 141η Ε.Σ.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FAB7414-13AA-49EE-BACF-30B1D07F9A2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8184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28/06/2023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r>
              <a:rPr lang="el-GR"/>
              <a:t>Υπλγος(ΠΒ) Σωτηρίου Δημήτριος, Υπλγος(ΠΒ) Καραγιάννης Α. Αλέξανδρος. ΣΠΗΥ 141η Ε.Σ.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FAB7414-13AA-49EE-BACF-30B1D07F9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73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στήλε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28/06/2023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Υπλγος(ΠΒ) Σωτηρίου Δημήτριος, Υπλγος(ΠΒ) Καραγιάννης Α. Αλέξανδρος. ΣΠΗΥ 141η Ε.Σ.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7414-13AA-49EE-BACF-30B1D07F9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46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Στήλη 3 εικόνω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28/06/2023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Υπλγος(ΠΒ) Σωτηρίου Δημήτριος, Υπλγος(ΠΒ) Καραγιάννης Α. Αλέξανδρος. ΣΠΗΥ 141η Ε.Σ.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7414-13AA-49EE-BACF-30B1D07F9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889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28/06/2023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Υπλγος(ΠΒ) Σωτηρίου Δημήτριος, Υπλγος(ΠΒ) Καραγιάννης Α. Αλέξανδρος. ΣΠΗΥ 141η Ε.Σ.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7414-13AA-49EE-BACF-30B1D07F9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541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28/06/2023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r>
              <a:rPr lang="el-GR"/>
              <a:t>Υπλγος(ΠΒ) Σωτηρίου Δημήτριος, Υπλγος(ΠΒ) Καραγιάννης Α. Αλέξανδρος. ΣΠΗΥ 141η Ε.Σ.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FAB7414-13AA-49EE-BACF-30B1D07F9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2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28/06/2023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Υπλγος(ΠΒ) Σωτηρίου Δημήτριος, Υπλγος(ΠΒ) Καραγιάννης Α. Αλέξανδρος. ΣΠΗΥ 141η Ε.Σ.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7414-13AA-49EE-BACF-30B1D07F9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010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28/06/2023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r>
              <a:rPr lang="el-GR"/>
              <a:t>Υπλγος(ΠΒ) Σωτηρίου Δημήτριος, Υπλγος(ΠΒ) Καραγιάννης Α. Αλέξανδρος. ΣΠΗΥ 141η Ε.Σ.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FAB7414-13AA-49EE-BACF-30B1D07F9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76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28/06/2023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Υπλγος(ΠΒ) Σωτηρίου Δημήτριος, Υπλγος(ΠΒ) Καραγιάννης Α. Αλέξανδρος. ΣΠΗΥ 141η Ε.Σ.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7414-13AA-49EE-BACF-30B1D07F9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5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28/06/2023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Υπλγος(ΠΒ) Σωτηρίου Δημήτριος, Υπλγος(ΠΒ) Καραγιάννης Α. Αλέξανδρος. ΣΠΗΥ 141η Ε.Σ.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7414-13AA-49EE-BACF-30B1D07F9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197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28/06/2023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Υπλγος(ΠΒ) Σωτηρίου Δημήτριος, Υπλγος(ΠΒ) Καραγιάννης Α. Αλέξανδρος. ΣΠΗΥ 141η Ε.Σ.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7414-13AA-49EE-BACF-30B1D07F9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5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28/06/2023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Υπλγος(ΠΒ) Σωτηρίου Δημήτριος, Υπλγος(ΠΒ) Καραγιάννης Α. Αλέξανδρος. ΣΠΗΥ 141η Ε.Σ.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7414-13AA-49EE-BACF-30B1D07F9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74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28/06/2023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Υπλγος(ΠΒ) Σωτηρίου Δημήτριος, Υπλγος(ΠΒ) Καραγιάννης Α. Αλέξανδρος. ΣΠΗΥ 141η Ε.Σ.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7414-13AA-49EE-BACF-30B1D07F9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66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28/06/2023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Υπλγος(ΠΒ) Σωτηρίου Δημήτριος, Υπλγος(ΠΒ) Καραγιάννης Α. Αλέξανδρος. ΣΠΗΥ 141η Ε.Σ.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7414-13AA-49EE-BACF-30B1D07F9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06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28/06/2023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l-GR"/>
              <a:t>Υπλγος(ΠΒ) Σωτηρίου Δημήτριος, Υπλγος(ΠΒ) Καραγιάννης Α. Αλέξανδρος. ΣΠΗΥ 141η Ε.Σ.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B7414-13AA-49EE-BACF-30B1D07F9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408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C8680FC-1851-68F5-36D6-D80A8F396E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28619" y="849676"/>
            <a:ext cx="4291781" cy="979124"/>
          </a:xfrm>
        </p:spPr>
        <p:txBody>
          <a:bodyPr/>
          <a:lstStyle/>
          <a:p>
            <a:pPr algn="r"/>
            <a:r>
              <a:rPr lang="en-US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GROUP BUY</a:t>
            </a:r>
            <a:endParaRPr lang="en-US" dirty="0">
              <a:solidFill>
                <a:srgbClr val="FFC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43A44340-78CA-1F2C-F876-5F7E81D87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7973" y="1941053"/>
            <a:ext cx="6012427" cy="685800"/>
          </a:xfrm>
        </p:spPr>
        <p:txBody>
          <a:bodyPr>
            <a:normAutofit/>
          </a:bodyPr>
          <a:lstStyle/>
          <a:p>
            <a:pPr algn="r"/>
            <a:r>
              <a:rPr lang="el-GR" dirty="0">
                <a:latin typeface="Cambria" panose="02040503050406030204" pitchFamily="18" charset="0"/>
                <a:ea typeface="Cambria" panose="02040503050406030204" pitchFamily="18" charset="0"/>
              </a:rPr>
              <a:t>Ο</a:t>
            </a:r>
            <a:r>
              <a:rPr lang="el-GR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μαδικές παραγγελίες για επίτευξη καλύτερων τιμών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AE5EC5A0-82E2-B60E-224F-6E53DA7FC1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4244569"/>
            <a:ext cx="2910840" cy="374642"/>
          </a:xfrm>
        </p:spPr>
        <p:txBody>
          <a:bodyPr/>
          <a:lstStyle/>
          <a:p>
            <a:r>
              <a:rPr lang="en-US"/>
              <a:t>28/06/2023</a:t>
            </a:r>
            <a:endParaRPr lang="en-US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7083C967-0D77-5C95-CB5D-EB6BBB078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19600" y="4048585"/>
            <a:ext cx="6400800" cy="365125"/>
          </a:xfrm>
        </p:spPr>
        <p:txBody>
          <a:bodyPr/>
          <a:lstStyle/>
          <a:p>
            <a:pPr algn="r"/>
            <a:r>
              <a:rPr lang="el-GR"/>
              <a:t>Υπλγος(ΠΒ) Σωτηρίου Δημήτριος, Υπλγος(ΠΒ) Καραγιάννης Α. Αλέξανδρος. ΣΠΗΥ 141η Ε.Σ.</a:t>
            </a:r>
            <a:endParaRPr lang="en-US" dirty="0"/>
          </a:p>
        </p:txBody>
      </p:sp>
      <p:pic>
        <p:nvPicPr>
          <p:cNvPr id="9" name="Εικόνα 8" descr="Εικόνα που περιέχει clipart, χαμογελαστή φατσούλα, Κινούμενα σχέδια, emoticon&#10;&#10;Περιγραφή που δημιουργήθηκε αυτόματα">
            <a:extLst>
              <a:ext uri="{FF2B5EF4-FFF2-40B4-BE49-F238E27FC236}">
                <a16:creationId xmlns:a16="http://schemas.microsoft.com/office/drawing/2014/main" id="{41ECF190-B9AB-3213-F4AE-63F612B248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677" y="774888"/>
            <a:ext cx="644882" cy="1053912"/>
          </a:xfrm>
          <a:prstGeom prst="rect">
            <a:avLst/>
          </a:prstGeom>
        </p:spPr>
      </p:pic>
      <p:pic>
        <p:nvPicPr>
          <p:cNvPr id="10" name="Εικόνα 9">
            <a:extLst>
              <a:ext uri="{FF2B5EF4-FFF2-40B4-BE49-F238E27FC236}">
                <a16:creationId xmlns:a16="http://schemas.microsoft.com/office/drawing/2014/main" id="{61A0DB66-2729-9C96-34E7-4BD781FA81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2352020" y="1988819"/>
            <a:ext cx="1813561" cy="181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44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Εικόνα 14" descr="Εικόνα που περιέχει κείμενο, στιγμιότυπο οθόνης, διάγραμμα, σχεδίαση&#10;&#10;Περιγραφή που δημιουργήθηκε αυτόματα">
            <a:extLst>
              <a:ext uri="{FF2B5EF4-FFF2-40B4-BE49-F238E27FC236}">
                <a16:creationId xmlns:a16="http://schemas.microsoft.com/office/drawing/2014/main" id="{48E0A53E-FF78-859E-6A6A-B8B66988F4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74"/>
          <a:stretch/>
        </p:blipFill>
        <p:spPr>
          <a:xfrm>
            <a:off x="685800" y="2090002"/>
            <a:ext cx="11355824" cy="4003625"/>
          </a:xfrm>
          <a:prstGeom prst="rect">
            <a:avLst/>
          </a:prstGeom>
        </p:spPr>
      </p:pic>
      <p:pic>
        <p:nvPicPr>
          <p:cNvPr id="12" name="Εικόνα 11" descr="Εικόνα που περιέχει κείμενο, στιγμιότυπο οθόνης, διάγραμμα, σχεδίαση&#10;&#10;Περιγραφή που δημιουργήθηκε αυτόματα">
            <a:extLst>
              <a:ext uri="{FF2B5EF4-FFF2-40B4-BE49-F238E27FC236}">
                <a16:creationId xmlns:a16="http://schemas.microsoft.com/office/drawing/2014/main" id="{9B3AFC33-78A2-A921-CE8A-A5AD9B2619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74"/>
          <a:stretch/>
        </p:blipFill>
        <p:spPr>
          <a:xfrm>
            <a:off x="685801" y="2090002"/>
            <a:ext cx="11355824" cy="4003625"/>
          </a:xfrm>
          <a:prstGeom prst="rect">
            <a:avLst/>
          </a:prstGeom>
        </p:spPr>
      </p:pic>
      <p:pic>
        <p:nvPicPr>
          <p:cNvPr id="14" name="Θέση περιεχομένου 7" descr="Εικόνα που περιέχει στιγμιότυπο οθόνης, κείμενο, διάγραμμα, σχεδίαση&#10;&#10;Περιγραφή που δημιουργήθηκε αυτόματα">
            <a:extLst>
              <a:ext uri="{FF2B5EF4-FFF2-40B4-BE49-F238E27FC236}">
                <a16:creationId xmlns:a16="http://schemas.microsoft.com/office/drawing/2014/main" id="{36712B5B-CE84-B43C-B434-69100E2D49D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41"/>
          <a:stretch/>
        </p:blipFill>
        <p:spPr>
          <a:xfrm>
            <a:off x="685802" y="2057401"/>
            <a:ext cx="11355823" cy="4036226"/>
          </a:xfrm>
          <a:prstGeom prst="rect">
            <a:avLst/>
          </a:prstGeom>
        </p:spPr>
      </p:pic>
      <p:pic>
        <p:nvPicPr>
          <p:cNvPr id="13" name="Εικόνα 12" descr="Εικόνα που περιέχει στιγμιότυπο οθόνης, κείμενο, διάγραμμα, γραμμή&#10;&#10;Περιγραφή που δημιουργήθηκε αυτόματα">
            <a:extLst>
              <a:ext uri="{FF2B5EF4-FFF2-40B4-BE49-F238E27FC236}">
                <a16:creationId xmlns:a16="http://schemas.microsoft.com/office/drawing/2014/main" id="{8B8D5017-086E-B897-442A-F905D5F175D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77"/>
          <a:stretch/>
        </p:blipFill>
        <p:spPr>
          <a:xfrm>
            <a:off x="685799" y="2090002"/>
            <a:ext cx="11355824" cy="4003373"/>
          </a:xfrm>
          <a:prstGeom prst="rect">
            <a:avLst/>
          </a:prstGeom>
        </p:spPr>
      </p:pic>
      <p:sp>
        <p:nvSpPr>
          <p:cNvPr id="18" name="Ορθογώνιο 17">
            <a:extLst>
              <a:ext uri="{FF2B5EF4-FFF2-40B4-BE49-F238E27FC236}">
                <a16:creationId xmlns:a16="http://schemas.microsoft.com/office/drawing/2014/main" id="{0D63C28B-D233-268E-5D7D-111EE02B2027}"/>
              </a:ext>
            </a:extLst>
          </p:cNvPr>
          <p:cNvSpPr/>
          <p:nvPr/>
        </p:nvSpPr>
        <p:spPr>
          <a:xfrm>
            <a:off x="2625969" y="1032069"/>
            <a:ext cx="9566031" cy="10253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40E590E0-9E9A-C772-A2DC-E8B941D6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Βαση</a:t>
            </a:r>
            <a:r>
              <a:rPr lang="el-GR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l-GR" dirty="0" err="1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δεδομενων</a:t>
            </a:r>
            <a:br>
              <a:rPr lang="el-GR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Group</a:t>
            </a:r>
            <a:r>
              <a:rPr lang="el-GR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Buy</a:t>
            </a:r>
          </a:p>
        </p:txBody>
      </p:sp>
      <p:sp>
        <p:nvSpPr>
          <p:cNvPr id="11" name="Ορθογώνιο 10">
            <a:extLst>
              <a:ext uri="{FF2B5EF4-FFF2-40B4-BE49-F238E27FC236}">
                <a16:creationId xmlns:a16="http://schemas.microsoft.com/office/drawing/2014/main" id="{BA445835-DB12-4DC8-9A73-F486A0FB0146}"/>
              </a:ext>
            </a:extLst>
          </p:cNvPr>
          <p:cNvSpPr/>
          <p:nvPr/>
        </p:nvSpPr>
        <p:spPr>
          <a:xfrm>
            <a:off x="0" y="6126228"/>
            <a:ext cx="12192000" cy="73177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98712324-5234-377E-68AD-C39E25B55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28/06/2023</a:t>
            </a:r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EBD2EFD8-4CE7-912F-CD16-9BE73E9AD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Υπλγος(ΠΒ) Σωτηρίου Δημήτριος, Υπλγος(ΠΒ) Καραγιάννης Α. Αλέξανδρος. ΣΠΗΥ 141η Ε.Σ.</a:t>
            </a:r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05F078A6-6F10-B717-A642-2F4910688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l-GR" dirty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612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3FD7965-4649-233E-1E9E-5110A159E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Διεπαφη Ιστου &amp; </a:t>
            </a:r>
            <a:br>
              <a:rPr lang="el-GR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l-GR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Κινητης Συσκευης</a:t>
            </a:r>
            <a:endParaRPr lang="en-US" dirty="0">
              <a:solidFill>
                <a:srgbClr val="FFC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D63ECB70-7FAE-9741-0C24-695B598C3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28/06/2023</a:t>
            </a:r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7D124D12-4A57-63A1-FB18-19E7A5145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Υπλγος(ΠΒ) Σωτηρίου Δημήτριος, Υπλγος(ΠΒ) Καραγιάννης Α. Αλέξανδρος. ΣΠΗΥ 141η Ε.Σ.</a:t>
            </a:r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B93C094F-3862-7F86-D42A-FC31B3E91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l-GR" dirty="0"/>
              <a:t>6</a:t>
            </a:r>
            <a:endParaRPr lang="en-US" dirty="0"/>
          </a:p>
        </p:txBody>
      </p:sp>
      <p:sp>
        <p:nvSpPr>
          <p:cNvPr id="12" name="Ορθογώνιο 10">
            <a:extLst>
              <a:ext uri="{FF2B5EF4-FFF2-40B4-BE49-F238E27FC236}">
                <a16:creationId xmlns:a16="http://schemas.microsoft.com/office/drawing/2014/main" id="{76FEB904-ED96-ECE7-D840-993515F26066}"/>
              </a:ext>
            </a:extLst>
          </p:cNvPr>
          <p:cNvSpPr/>
          <p:nvPr/>
        </p:nvSpPr>
        <p:spPr>
          <a:xfrm>
            <a:off x="8892540" y="2423160"/>
            <a:ext cx="2004060" cy="3216405"/>
          </a:xfrm>
          <a:custGeom>
            <a:avLst/>
            <a:gdLst>
              <a:gd name="connsiteX0" fmla="*/ 0 w 2301240"/>
              <a:gd name="connsiteY0" fmla="*/ 0 h 3582165"/>
              <a:gd name="connsiteX1" fmla="*/ 2301240 w 2301240"/>
              <a:gd name="connsiteY1" fmla="*/ 0 h 3582165"/>
              <a:gd name="connsiteX2" fmla="*/ 2301240 w 2301240"/>
              <a:gd name="connsiteY2" fmla="*/ 3582165 h 3582165"/>
              <a:gd name="connsiteX3" fmla="*/ 0 w 2301240"/>
              <a:gd name="connsiteY3" fmla="*/ 3582165 h 3582165"/>
              <a:gd name="connsiteX4" fmla="*/ 0 w 2301240"/>
              <a:gd name="connsiteY4" fmla="*/ 0 h 3582165"/>
              <a:gd name="connsiteX0" fmla="*/ 670560 w 2301240"/>
              <a:gd name="connsiteY0" fmla="*/ 464820 h 3582165"/>
              <a:gd name="connsiteX1" fmla="*/ 2301240 w 2301240"/>
              <a:gd name="connsiteY1" fmla="*/ 0 h 3582165"/>
              <a:gd name="connsiteX2" fmla="*/ 2301240 w 2301240"/>
              <a:gd name="connsiteY2" fmla="*/ 3582165 h 3582165"/>
              <a:gd name="connsiteX3" fmla="*/ 0 w 2301240"/>
              <a:gd name="connsiteY3" fmla="*/ 3582165 h 3582165"/>
              <a:gd name="connsiteX4" fmla="*/ 670560 w 2301240"/>
              <a:gd name="connsiteY4" fmla="*/ 464820 h 3582165"/>
              <a:gd name="connsiteX0" fmla="*/ 213360 w 2301240"/>
              <a:gd name="connsiteY0" fmla="*/ 266700 h 3582165"/>
              <a:gd name="connsiteX1" fmla="*/ 2301240 w 2301240"/>
              <a:gd name="connsiteY1" fmla="*/ 0 h 3582165"/>
              <a:gd name="connsiteX2" fmla="*/ 2301240 w 2301240"/>
              <a:gd name="connsiteY2" fmla="*/ 3582165 h 3582165"/>
              <a:gd name="connsiteX3" fmla="*/ 0 w 2301240"/>
              <a:gd name="connsiteY3" fmla="*/ 3582165 h 3582165"/>
              <a:gd name="connsiteX4" fmla="*/ 213360 w 2301240"/>
              <a:gd name="connsiteY4" fmla="*/ 266700 h 3582165"/>
              <a:gd name="connsiteX0" fmla="*/ 213360 w 2301240"/>
              <a:gd name="connsiteY0" fmla="*/ 0 h 3315465"/>
              <a:gd name="connsiteX1" fmla="*/ 1546860 w 2301240"/>
              <a:gd name="connsiteY1" fmla="*/ 0 h 3315465"/>
              <a:gd name="connsiteX2" fmla="*/ 2301240 w 2301240"/>
              <a:gd name="connsiteY2" fmla="*/ 3315465 h 3315465"/>
              <a:gd name="connsiteX3" fmla="*/ 0 w 2301240"/>
              <a:gd name="connsiteY3" fmla="*/ 3315465 h 3315465"/>
              <a:gd name="connsiteX4" fmla="*/ 213360 w 2301240"/>
              <a:gd name="connsiteY4" fmla="*/ 0 h 3315465"/>
              <a:gd name="connsiteX0" fmla="*/ 0 w 2087880"/>
              <a:gd name="connsiteY0" fmla="*/ 0 h 3315465"/>
              <a:gd name="connsiteX1" fmla="*/ 1333500 w 2087880"/>
              <a:gd name="connsiteY1" fmla="*/ 0 h 3315465"/>
              <a:gd name="connsiteX2" fmla="*/ 2087880 w 2087880"/>
              <a:gd name="connsiteY2" fmla="*/ 3315465 h 3315465"/>
              <a:gd name="connsiteX3" fmla="*/ 647700 w 2087880"/>
              <a:gd name="connsiteY3" fmla="*/ 3300225 h 3315465"/>
              <a:gd name="connsiteX4" fmla="*/ 0 w 2087880"/>
              <a:gd name="connsiteY4" fmla="*/ 0 h 3315465"/>
              <a:gd name="connsiteX0" fmla="*/ 0 w 2034540"/>
              <a:gd name="connsiteY0" fmla="*/ 0 h 3300225"/>
              <a:gd name="connsiteX1" fmla="*/ 1333500 w 2034540"/>
              <a:gd name="connsiteY1" fmla="*/ 0 h 3300225"/>
              <a:gd name="connsiteX2" fmla="*/ 2034540 w 2034540"/>
              <a:gd name="connsiteY2" fmla="*/ 3170685 h 3300225"/>
              <a:gd name="connsiteX3" fmla="*/ 647700 w 2034540"/>
              <a:gd name="connsiteY3" fmla="*/ 3300225 h 3300225"/>
              <a:gd name="connsiteX4" fmla="*/ 0 w 2034540"/>
              <a:gd name="connsiteY4" fmla="*/ 0 h 3300225"/>
              <a:gd name="connsiteX0" fmla="*/ 0 w 2034540"/>
              <a:gd name="connsiteY0" fmla="*/ 0 h 3239265"/>
              <a:gd name="connsiteX1" fmla="*/ 1333500 w 2034540"/>
              <a:gd name="connsiteY1" fmla="*/ 0 h 3239265"/>
              <a:gd name="connsiteX2" fmla="*/ 2034540 w 2034540"/>
              <a:gd name="connsiteY2" fmla="*/ 3170685 h 3239265"/>
              <a:gd name="connsiteX3" fmla="*/ 655320 w 2034540"/>
              <a:gd name="connsiteY3" fmla="*/ 3239265 h 3239265"/>
              <a:gd name="connsiteX4" fmla="*/ 0 w 2034540"/>
              <a:gd name="connsiteY4" fmla="*/ 0 h 3239265"/>
              <a:gd name="connsiteX0" fmla="*/ 0 w 2720340"/>
              <a:gd name="connsiteY0" fmla="*/ 777240 h 4016505"/>
              <a:gd name="connsiteX1" fmla="*/ 2720340 w 2720340"/>
              <a:gd name="connsiteY1" fmla="*/ 0 h 4016505"/>
              <a:gd name="connsiteX2" fmla="*/ 2034540 w 2720340"/>
              <a:gd name="connsiteY2" fmla="*/ 3947925 h 4016505"/>
              <a:gd name="connsiteX3" fmla="*/ 655320 w 2720340"/>
              <a:gd name="connsiteY3" fmla="*/ 4016505 h 4016505"/>
              <a:gd name="connsiteX4" fmla="*/ 0 w 2720340"/>
              <a:gd name="connsiteY4" fmla="*/ 777240 h 4016505"/>
              <a:gd name="connsiteX0" fmla="*/ 723900 w 2065020"/>
              <a:gd name="connsiteY0" fmla="*/ 38100 h 4016505"/>
              <a:gd name="connsiteX1" fmla="*/ 2065020 w 2065020"/>
              <a:gd name="connsiteY1" fmla="*/ 0 h 4016505"/>
              <a:gd name="connsiteX2" fmla="*/ 1379220 w 2065020"/>
              <a:gd name="connsiteY2" fmla="*/ 3947925 h 4016505"/>
              <a:gd name="connsiteX3" fmla="*/ 0 w 2065020"/>
              <a:gd name="connsiteY3" fmla="*/ 4016505 h 4016505"/>
              <a:gd name="connsiteX4" fmla="*/ 723900 w 2065020"/>
              <a:gd name="connsiteY4" fmla="*/ 38100 h 4016505"/>
              <a:gd name="connsiteX0" fmla="*/ 114300 w 1455420"/>
              <a:gd name="connsiteY0" fmla="*/ 38100 h 3947925"/>
              <a:gd name="connsiteX1" fmla="*/ 1455420 w 1455420"/>
              <a:gd name="connsiteY1" fmla="*/ 0 h 3947925"/>
              <a:gd name="connsiteX2" fmla="*/ 769620 w 1455420"/>
              <a:gd name="connsiteY2" fmla="*/ 3947925 h 3947925"/>
              <a:gd name="connsiteX3" fmla="*/ 0 w 1455420"/>
              <a:gd name="connsiteY3" fmla="*/ 2911605 h 3947925"/>
              <a:gd name="connsiteX4" fmla="*/ 114300 w 1455420"/>
              <a:gd name="connsiteY4" fmla="*/ 38100 h 3947925"/>
              <a:gd name="connsiteX0" fmla="*/ 114300 w 1455420"/>
              <a:gd name="connsiteY0" fmla="*/ 38100 h 3178305"/>
              <a:gd name="connsiteX1" fmla="*/ 1455420 w 1455420"/>
              <a:gd name="connsiteY1" fmla="*/ 0 h 3178305"/>
              <a:gd name="connsiteX2" fmla="*/ 868680 w 1455420"/>
              <a:gd name="connsiteY2" fmla="*/ 3178305 h 3178305"/>
              <a:gd name="connsiteX3" fmla="*/ 0 w 1455420"/>
              <a:gd name="connsiteY3" fmla="*/ 2911605 h 3178305"/>
              <a:gd name="connsiteX4" fmla="*/ 114300 w 1455420"/>
              <a:gd name="connsiteY4" fmla="*/ 38100 h 3178305"/>
              <a:gd name="connsiteX0" fmla="*/ 662940 w 2004060"/>
              <a:gd name="connsiteY0" fmla="*/ 38100 h 3178305"/>
              <a:gd name="connsiteX1" fmla="*/ 2004060 w 2004060"/>
              <a:gd name="connsiteY1" fmla="*/ 0 h 3178305"/>
              <a:gd name="connsiteX2" fmla="*/ 1417320 w 2004060"/>
              <a:gd name="connsiteY2" fmla="*/ 3178305 h 3178305"/>
              <a:gd name="connsiteX3" fmla="*/ 0 w 2004060"/>
              <a:gd name="connsiteY3" fmla="*/ 3124965 h 3178305"/>
              <a:gd name="connsiteX4" fmla="*/ 662940 w 2004060"/>
              <a:gd name="connsiteY4" fmla="*/ 38100 h 3178305"/>
              <a:gd name="connsiteX0" fmla="*/ 662940 w 2004060"/>
              <a:gd name="connsiteY0" fmla="*/ 38100 h 3216405"/>
              <a:gd name="connsiteX1" fmla="*/ 2004060 w 2004060"/>
              <a:gd name="connsiteY1" fmla="*/ 0 h 3216405"/>
              <a:gd name="connsiteX2" fmla="*/ 1341120 w 2004060"/>
              <a:gd name="connsiteY2" fmla="*/ 3216405 h 3216405"/>
              <a:gd name="connsiteX3" fmla="*/ 0 w 2004060"/>
              <a:gd name="connsiteY3" fmla="*/ 3124965 h 3216405"/>
              <a:gd name="connsiteX4" fmla="*/ 662940 w 2004060"/>
              <a:gd name="connsiteY4" fmla="*/ 38100 h 3216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4060" h="3216405">
                <a:moveTo>
                  <a:pt x="662940" y="38100"/>
                </a:moveTo>
                <a:lnTo>
                  <a:pt x="2004060" y="0"/>
                </a:lnTo>
                <a:lnTo>
                  <a:pt x="1341120" y="3216405"/>
                </a:lnTo>
                <a:lnTo>
                  <a:pt x="0" y="3124965"/>
                </a:lnTo>
                <a:lnTo>
                  <a:pt x="662940" y="38100"/>
                </a:lnTo>
                <a:close/>
              </a:path>
            </a:pathLst>
          </a:custGeom>
          <a:blipFill dpi="0" rotWithShape="1">
            <a:blip r:embed="rId2"/>
            <a:srcRect/>
            <a:tile tx="0" ty="0" sx="20000" sy="48000" flip="none" algn="ctr"/>
          </a:blipFill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Ορθογώνιο 10">
            <a:extLst>
              <a:ext uri="{FF2B5EF4-FFF2-40B4-BE49-F238E27FC236}">
                <a16:creationId xmlns:a16="http://schemas.microsoft.com/office/drawing/2014/main" id="{EAC426C5-B66F-C49B-811E-34F1A2C4B472}"/>
              </a:ext>
            </a:extLst>
          </p:cNvPr>
          <p:cNvSpPr/>
          <p:nvPr/>
        </p:nvSpPr>
        <p:spPr>
          <a:xfrm>
            <a:off x="8023860" y="3048000"/>
            <a:ext cx="2034540" cy="3239265"/>
          </a:xfrm>
          <a:custGeom>
            <a:avLst/>
            <a:gdLst>
              <a:gd name="connsiteX0" fmla="*/ 0 w 2301240"/>
              <a:gd name="connsiteY0" fmla="*/ 0 h 3582165"/>
              <a:gd name="connsiteX1" fmla="*/ 2301240 w 2301240"/>
              <a:gd name="connsiteY1" fmla="*/ 0 h 3582165"/>
              <a:gd name="connsiteX2" fmla="*/ 2301240 w 2301240"/>
              <a:gd name="connsiteY2" fmla="*/ 3582165 h 3582165"/>
              <a:gd name="connsiteX3" fmla="*/ 0 w 2301240"/>
              <a:gd name="connsiteY3" fmla="*/ 3582165 h 3582165"/>
              <a:gd name="connsiteX4" fmla="*/ 0 w 2301240"/>
              <a:gd name="connsiteY4" fmla="*/ 0 h 3582165"/>
              <a:gd name="connsiteX0" fmla="*/ 670560 w 2301240"/>
              <a:gd name="connsiteY0" fmla="*/ 464820 h 3582165"/>
              <a:gd name="connsiteX1" fmla="*/ 2301240 w 2301240"/>
              <a:gd name="connsiteY1" fmla="*/ 0 h 3582165"/>
              <a:gd name="connsiteX2" fmla="*/ 2301240 w 2301240"/>
              <a:gd name="connsiteY2" fmla="*/ 3582165 h 3582165"/>
              <a:gd name="connsiteX3" fmla="*/ 0 w 2301240"/>
              <a:gd name="connsiteY3" fmla="*/ 3582165 h 3582165"/>
              <a:gd name="connsiteX4" fmla="*/ 670560 w 2301240"/>
              <a:gd name="connsiteY4" fmla="*/ 464820 h 3582165"/>
              <a:gd name="connsiteX0" fmla="*/ 213360 w 2301240"/>
              <a:gd name="connsiteY0" fmla="*/ 266700 h 3582165"/>
              <a:gd name="connsiteX1" fmla="*/ 2301240 w 2301240"/>
              <a:gd name="connsiteY1" fmla="*/ 0 h 3582165"/>
              <a:gd name="connsiteX2" fmla="*/ 2301240 w 2301240"/>
              <a:gd name="connsiteY2" fmla="*/ 3582165 h 3582165"/>
              <a:gd name="connsiteX3" fmla="*/ 0 w 2301240"/>
              <a:gd name="connsiteY3" fmla="*/ 3582165 h 3582165"/>
              <a:gd name="connsiteX4" fmla="*/ 213360 w 2301240"/>
              <a:gd name="connsiteY4" fmla="*/ 266700 h 3582165"/>
              <a:gd name="connsiteX0" fmla="*/ 213360 w 2301240"/>
              <a:gd name="connsiteY0" fmla="*/ 0 h 3315465"/>
              <a:gd name="connsiteX1" fmla="*/ 1546860 w 2301240"/>
              <a:gd name="connsiteY1" fmla="*/ 0 h 3315465"/>
              <a:gd name="connsiteX2" fmla="*/ 2301240 w 2301240"/>
              <a:gd name="connsiteY2" fmla="*/ 3315465 h 3315465"/>
              <a:gd name="connsiteX3" fmla="*/ 0 w 2301240"/>
              <a:gd name="connsiteY3" fmla="*/ 3315465 h 3315465"/>
              <a:gd name="connsiteX4" fmla="*/ 213360 w 2301240"/>
              <a:gd name="connsiteY4" fmla="*/ 0 h 3315465"/>
              <a:gd name="connsiteX0" fmla="*/ 0 w 2087880"/>
              <a:gd name="connsiteY0" fmla="*/ 0 h 3315465"/>
              <a:gd name="connsiteX1" fmla="*/ 1333500 w 2087880"/>
              <a:gd name="connsiteY1" fmla="*/ 0 h 3315465"/>
              <a:gd name="connsiteX2" fmla="*/ 2087880 w 2087880"/>
              <a:gd name="connsiteY2" fmla="*/ 3315465 h 3315465"/>
              <a:gd name="connsiteX3" fmla="*/ 647700 w 2087880"/>
              <a:gd name="connsiteY3" fmla="*/ 3300225 h 3315465"/>
              <a:gd name="connsiteX4" fmla="*/ 0 w 2087880"/>
              <a:gd name="connsiteY4" fmla="*/ 0 h 3315465"/>
              <a:gd name="connsiteX0" fmla="*/ 0 w 2034540"/>
              <a:gd name="connsiteY0" fmla="*/ 0 h 3300225"/>
              <a:gd name="connsiteX1" fmla="*/ 1333500 w 2034540"/>
              <a:gd name="connsiteY1" fmla="*/ 0 h 3300225"/>
              <a:gd name="connsiteX2" fmla="*/ 2034540 w 2034540"/>
              <a:gd name="connsiteY2" fmla="*/ 3170685 h 3300225"/>
              <a:gd name="connsiteX3" fmla="*/ 647700 w 2034540"/>
              <a:gd name="connsiteY3" fmla="*/ 3300225 h 3300225"/>
              <a:gd name="connsiteX4" fmla="*/ 0 w 2034540"/>
              <a:gd name="connsiteY4" fmla="*/ 0 h 3300225"/>
              <a:gd name="connsiteX0" fmla="*/ 0 w 2034540"/>
              <a:gd name="connsiteY0" fmla="*/ 0 h 3239265"/>
              <a:gd name="connsiteX1" fmla="*/ 1333500 w 2034540"/>
              <a:gd name="connsiteY1" fmla="*/ 0 h 3239265"/>
              <a:gd name="connsiteX2" fmla="*/ 2034540 w 2034540"/>
              <a:gd name="connsiteY2" fmla="*/ 3170685 h 3239265"/>
              <a:gd name="connsiteX3" fmla="*/ 655320 w 2034540"/>
              <a:gd name="connsiteY3" fmla="*/ 3239265 h 3239265"/>
              <a:gd name="connsiteX4" fmla="*/ 0 w 2034540"/>
              <a:gd name="connsiteY4" fmla="*/ 0 h 3239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4540" h="3239265">
                <a:moveTo>
                  <a:pt x="0" y="0"/>
                </a:moveTo>
                <a:lnTo>
                  <a:pt x="1333500" y="0"/>
                </a:lnTo>
                <a:lnTo>
                  <a:pt x="2034540" y="3170685"/>
                </a:lnTo>
                <a:lnTo>
                  <a:pt x="655320" y="32392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tile tx="0" ty="0" sx="20000" sy="48000" flip="none" algn="ctr"/>
          </a:blipFill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Εικόνα 7" descr="Εικόνα που περιέχει κινητό τηλέφωνο, σκίτσο/σχέδιο, ασπρόμαυρο, smartphone&#10;&#10;Περιγραφή που δημιουργήθηκε αυτόματα">
            <a:extLst>
              <a:ext uri="{FF2B5EF4-FFF2-40B4-BE49-F238E27FC236}">
                <a16:creationId xmlns:a16="http://schemas.microsoft.com/office/drawing/2014/main" id="{111E697F-E011-A7F6-A937-3A6B22A3CD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790" y="2221067"/>
            <a:ext cx="4915851" cy="42775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B38EB62-4E81-BCB2-72D4-3AC264394365}"/>
              </a:ext>
            </a:extLst>
          </p:cNvPr>
          <p:cNvSpPr txBox="1"/>
          <p:nvPr/>
        </p:nvSpPr>
        <p:spPr>
          <a:xfrm rot="1421425">
            <a:off x="10014306" y="2196101"/>
            <a:ext cx="1194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COMING SOON!</a:t>
            </a:r>
          </a:p>
        </p:txBody>
      </p:sp>
      <p:sp>
        <p:nvSpPr>
          <p:cNvPr id="17" name="Ορθογώνιο 16">
            <a:extLst>
              <a:ext uri="{FF2B5EF4-FFF2-40B4-BE49-F238E27FC236}">
                <a16:creationId xmlns:a16="http://schemas.microsoft.com/office/drawing/2014/main" id="{DFCFC753-2FB7-E2E2-6C75-45E6D74F9E8A}"/>
              </a:ext>
            </a:extLst>
          </p:cNvPr>
          <p:cNvSpPr/>
          <p:nvPr/>
        </p:nvSpPr>
        <p:spPr>
          <a:xfrm>
            <a:off x="1161584" y="1752238"/>
            <a:ext cx="5231757" cy="3390939"/>
          </a:xfrm>
          <a:custGeom>
            <a:avLst/>
            <a:gdLst>
              <a:gd name="connsiteX0" fmla="*/ 0 w 5486400"/>
              <a:gd name="connsiteY0" fmla="*/ 0 h 3529835"/>
              <a:gd name="connsiteX1" fmla="*/ 5486400 w 5486400"/>
              <a:gd name="connsiteY1" fmla="*/ 0 h 3529835"/>
              <a:gd name="connsiteX2" fmla="*/ 5486400 w 5486400"/>
              <a:gd name="connsiteY2" fmla="*/ 3529835 h 3529835"/>
              <a:gd name="connsiteX3" fmla="*/ 0 w 5486400"/>
              <a:gd name="connsiteY3" fmla="*/ 3529835 h 3529835"/>
              <a:gd name="connsiteX4" fmla="*/ 0 w 5486400"/>
              <a:gd name="connsiteY4" fmla="*/ 0 h 3529835"/>
              <a:gd name="connsiteX0" fmla="*/ 208344 w 5486400"/>
              <a:gd name="connsiteY0" fmla="*/ 0 h 3853926"/>
              <a:gd name="connsiteX1" fmla="*/ 5486400 w 5486400"/>
              <a:gd name="connsiteY1" fmla="*/ 324091 h 3853926"/>
              <a:gd name="connsiteX2" fmla="*/ 5486400 w 5486400"/>
              <a:gd name="connsiteY2" fmla="*/ 3853926 h 3853926"/>
              <a:gd name="connsiteX3" fmla="*/ 0 w 5486400"/>
              <a:gd name="connsiteY3" fmla="*/ 3853926 h 3853926"/>
              <a:gd name="connsiteX4" fmla="*/ 208344 w 5486400"/>
              <a:gd name="connsiteY4" fmla="*/ 0 h 3853926"/>
              <a:gd name="connsiteX0" fmla="*/ 231494 w 5486400"/>
              <a:gd name="connsiteY0" fmla="*/ 0 h 3622433"/>
              <a:gd name="connsiteX1" fmla="*/ 5486400 w 5486400"/>
              <a:gd name="connsiteY1" fmla="*/ 92598 h 3622433"/>
              <a:gd name="connsiteX2" fmla="*/ 5486400 w 5486400"/>
              <a:gd name="connsiteY2" fmla="*/ 3622433 h 3622433"/>
              <a:gd name="connsiteX3" fmla="*/ 0 w 5486400"/>
              <a:gd name="connsiteY3" fmla="*/ 3622433 h 3622433"/>
              <a:gd name="connsiteX4" fmla="*/ 231494 w 5486400"/>
              <a:gd name="connsiteY4" fmla="*/ 0 h 3622433"/>
              <a:gd name="connsiteX0" fmla="*/ 231494 w 5486400"/>
              <a:gd name="connsiteY0" fmla="*/ 0 h 3622433"/>
              <a:gd name="connsiteX1" fmla="*/ 5301205 w 5486400"/>
              <a:gd name="connsiteY1" fmla="*/ 127322 h 3622433"/>
              <a:gd name="connsiteX2" fmla="*/ 5486400 w 5486400"/>
              <a:gd name="connsiteY2" fmla="*/ 3622433 h 3622433"/>
              <a:gd name="connsiteX3" fmla="*/ 0 w 5486400"/>
              <a:gd name="connsiteY3" fmla="*/ 3622433 h 3622433"/>
              <a:gd name="connsiteX4" fmla="*/ 231494 w 5486400"/>
              <a:gd name="connsiteY4" fmla="*/ 0 h 3622433"/>
              <a:gd name="connsiteX0" fmla="*/ 231494 w 5486400"/>
              <a:gd name="connsiteY0" fmla="*/ 0 h 3622433"/>
              <a:gd name="connsiteX1" fmla="*/ 5208608 w 5486400"/>
              <a:gd name="connsiteY1" fmla="*/ 162046 h 3622433"/>
              <a:gd name="connsiteX2" fmla="*/ 5486400 w 5486400"/>
              <a:gd name="connsiteY2" fmla="*/ 3622433 h 3622433"/>
              <a:gd name="connsiteX3" fmla="*/ 0 w 5486400"/>
              <a:gd name="connsiteY3" fmla="*/ 3622433 h 3622433"/>
              <a:gd name="connsiteX4" fmla="*/ 231494 w 5486400"/>
              <a:gd name="connsiteY4" fmla="*/ 0 h 3622433"/>
              <a:gd name="connsiteX0" fmla="*/ 231494 w 5486400"/>
              <a:gd name="connsiteY0" fmla="*/ 0 h 3564559"/>
              <a:gd name="connsiteX1" fmla="*/ 5208608 w 5486400"/>
              <a:gd name="connsiteY1" fmla="*/ 104172 h 3564559"/>
              <a:gd name="connsiteX2" fmla="*/ 5486400 w 5486400"/>
              <a:gd name="connsiteY2" fmla="*/ 3564559 h 3564559"/>
              <a:gd name="connsiteX3" fmla="*/ 0 w 5486400"/>
              <a:gd name="connsiteY3" fmla="*/ 3564559 h 3564559"/>
              <a:gd name="connsiteX4" fmla="*/ 231494 w 5486400"/>
              <a:gd name="connsiteY4" fmla="*/ 0 h 3564559"/>
              <a:gd name="connsiteX0" fmla="*/ 231494 w 5486400"/>
              <a:gd name="connsiteY0" fmla="*/ 0 h 3564559"/>
              <a:gd name="connsiteX1" fmla="*/ 5173884 w 5486400"/>
              <a:gd name="connsiteY1" fmla="*/ 219919 h 3564559"/>
              <a:gd name="connsiteX2" fmla="*/ 5486400 w 5486400"/>
              <a:gd name="connsiteY2" fmla="*/ 3564559 h 3564559"/>
              <a:gd name="connsiteX3" fmla="*/ 0 w 5486400"/>
              <a:gd name="connsiteY3" fmla="*/ 3564559 h 3564559"/>
              <a:gd name="connsiteX4" fmla="*/ 231494 w 5486400"/>
              <a:gd name="connsiteY4" fmla="*/ 0 h 3564559"/>
              <a:gd name="connsiteX0" fmla="*/ 231494 w 5486400"/>
              <a:gd name="connsiteY0" fmla="*/ 0 h 3564559"/>
              <a:gd name="connsiteX1" fmla="*/ 5185459 w 5486400"/>
              <a:gd name="connsiteY1" fmla="*/ 23149 h 3564559"/>
              <a:gd name="connsiteX2" fmla="*/ 5486400 w 5486400"/>
              <a:gd name="connsiteY2" fmla="*/ 3564559 h 3564559"/>
              <a:gd name="connsiteX3" fmla="*/ 0 w 5486400"/>
              <a:gd name="connsiteY3" fmla="*/ 3564559 h 3564559"/>
              <a:gd name="connsiteX4" fmla="*/ 231494 w 5486400"/>
              <a:gd name="connsiteY4" fmla="*/ 0 h 3564559"/>
              <a:gd name="connsiteX0" fmla="*/ 231494 w 5463251"/>
              <a:gd name="connsiteY0" fmla="*/ 0 h 3564559"/>
              <a:gd name="connsiteX1" fmla="*/ 5185459 w 5463251"/>
              <a:gd name="connsiteY1" fmla="*/ 23149 h 3564559"/>
              <a:gd name="connsiteX2" fmla="*/ 5463251 w 5463251"/>
              <a:gd name="connsiteY2" fmla="*/ 3217319 h 3564559"/>
              <a:gd name="connsiteX3" fmla="*/ 0 w 5463251"/>
              <a:gd name="connsiteY3" fmla="*/ 3564559 h 3564559"/>
              <a:gd name="connsiteX4" fmla="*/ 231494 w 5463251"/>
              <a:gd name="connsiteY4" fmla="*/ 0 h 3564559"/>
              <a:gd name="connsiteX0" fmla="*/ 0 w 5231757"/>
              <a:gd name="connsiteY0" fmla="*/ 0 h 3390939"/>
              <a:gd name="connsiteX1" fmla="*/ 4953965 w 5231757"/>
              <a:gd name="connsiteY1" fmla="*/ 23149 h 3390939"/>
              <a:gd name="connsiteX2" fmla="*/ 5231757 w 5231757"/>
              <a:gd name="connsiteY2" fmla="*/ 3217319 h 3390939"/>
              <a:gd name="connsiteX3" fmla="*/ 23149 w 5231757"/>
              <a:gd name="connsiteY3" fmla="*/ 3390939 h 3390939"/>
              <a:gd name="connsiteX4" fmla="*/ 0 w 5231757"/>
              <a:gd name="connsiteY4" fmla="*/ 0 h 3390939"/>
              <a:gd name="connsiteX0" fmla="*/ 0 w 5231757"/>
              <a:gd name="connsiteY0" fmla="*/ 0 h 3390939"/>
              <a:gd name="connsiteX1" fmla="*/ 4884517 w 5231757"/>
              <a:gd name="connsiteY1" fmla="*/ 104171 h 3390939"/>
              <a:gd name="connsiteX2" fmla="*/ 5231757 w 5231757"/>
              <a:gd name="connsiteY2" fmla="*/ 3217319 h 3390939"/>
              <a:gd name="connsiteX3" fmla="*/ 23149 w 5231757"/>
              <a:gd name="connsiteY3" fmla="*/ 3390939 h 3390939"/>
              <a:gd name="connsiteX4" fmla="*/ 0 w 5231757"/>
              <a:gd name="connsiteY4" fmla="*/ 0 h 3390939"/>
              <a:gd name="connsiteX0" fmla="*/ 0 w 5231757"/>
              <a:gd name="connsiteY0" fmla="*/ 0 h 3390939"/>
              <a:gd name="connsiteX1" fmla="*/ 4884517 w 5231757"/>
              <a:gd name="connsiteY1" fmla="*/ 243068 h 3390939"/>
              <a:gd name="connsiteX2" fmla="*/ 5231757 w 5231757"/>
              <a:gd name="connsiteY2" fmla="*/ 3217319 h 3390939"/>
              <a:gd name="connsiteX3" fmla="*/ 23149 w 5231757"/>
              <a:gd name="connsiteY3" fmla="*/ 3390939 h 3390939"/>
              <a:gd name="connsiteX4" fmla="*/ 0 w 5231757"/>
              <a:gd name="connsiteY4" fmla="*/ 0 h 3390939"/>
              <a:gd name="connsiteX0" fmla="*/ 0 w 5231757"/>
              <a:gd name="connsiteY0" fmla="*/ 0 h 3390939"/>
              <a:gd name="connsiteX1" fmla="*/ 4919242 w 5231757"/>
              <a:gd name="connsiteY1" fmla="*/ 173620 h 3390939"/>
              <a:gd name="connsiteX2" fmla="*/ 5231757 w 5231757"/>
              <a:gd name="connsiteY2" fmla="*/ 3217319 h 3390939"/>
              <a:gd name="connsiteX3" fmla="*/ 23149 w 5231757"/>
              <a:gd name="connsiteY3" fmla="*/ 3390939 h 3390939"/>
              <a:gd name="connsiteX4" fmla="*/ 0 w 5231757"/>
              <a:gd name="connsiteY4" fmla="*/ 0 h 3390939"/>
              <a:gd name="connsiteX0" fmla="*/ 0 w 5231757"/>
              <a:gd name="connsiteY0" fmla="*/ 0 h 3390939"/>
              <a:gd name="connsiteX1" fmla="*/ 4919242 w 5231757"/>
              <a:gd name="connsiteY1" fmla="*/ 104172 h 3390939"/>
              <a:gd name="connsiteX2" fmla="*/ 5231757 w 5231757"/>
              <a:gd name="connsiteY2" fmla="*/ 3217319 h 3390939"/>
              <a:gd name="connsiteX3" fmla="*/ 23149 w 5231757"/>
              <a:gd name="connsiteY3" fmla="*/ 3390939 h 3390939"/>
              <a:gd name="connsiteX4" fmla="*/ 0 w 5231757"/>
              <a:gd name="connsiteY4" fmla="*/ 0 h 3390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31757" h="3390939">
                <a:moveTo>
                  <a:pt x="0" y="0"/>
                </a:moveTo>
                <a:lnTo>
                  <a:pt x="4919242" y="104172"/>
                </a:lnTo>
                <a:lnTo>
                  <a:pt x="5231757" y="3217319"/>
                </a:lnTo>
                <a:lnTo>
                  <a:pt x="23149" y="3390939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scene3d>
            <a:camera prst="isometricOffAxis2Left">
              <a:rot lat="1080000" lon="1560000" rev="2154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Εικόνα 14" descr="Εικόνα που περιέχει ηλεκτρονικές συσκευές, κείμενο, οθόνη, συσκευή εξόδου&#10;&#10;Περιγραφή που δημιουργήθηκε αυτόματα">
            <a:extLst>
              <a:ext uri="{FF2B5EF4-FFF2-40B4-BE49-F238E27FC236}">
                <a16:creationId xmlns:a16="http://schemas.microsoft.com/office/drawing/2014/main" id="{84E981F2-B887-2BF8-4951-F5B135B3AE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80921" y="359401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826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471EC2E-A688-34E1-0286-5739DA932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ΛΕΙΤΟΥΡΓΙΕΣ</a:t>
            </a:r>
            <a:endParaRPr lang="en-US" dirty="0">
              <a:solidFill>
                <a:srgbClr val="FFC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9348DAEB-1DB1-A7CA-0CF7-A8E9E1558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28/06/2023</a:t>
            </a:r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326DDA49-9900-E96B-6FF4-5A1095101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Υπλγος(ΠΒ) Σωτηρίου Δημήτριος, Υπλγος(ΠΒ) Καραγιάννης Α. Αλέξανδρος. ΣΠΗΥ 141η Ε.Σ.</a:t>
            </a:r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6D25A1F1-4A78-5F44-FDCE-A16E208EC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l-GR" dirty="0"/>
              <a:t>7</a:t>
            </a:r>
            <a:endParaRPr lang="en-US" dirty="0"/>
          </a:p>
        </p:txBody>
      </p:sp>
      <p:sp>
        <p:nvSpPr>
          <p:cNvPr id="105" name="Ελεύθερη σχεδίαση: Σχήμα 104">
            <a:extLst>
              <a:ext uri="{FF2B5EF4-FFF2-40B4-BE49-F238E27FC236}">
                <a16:creationId xmlns:a16="http://schemas.microsoft.com/office/drawing/2014/main" id="{F13E33B0-89AE-6750-A623-F20EF5EA9F96}"/>
              </a:ext>
            </a:extLst>
          </p:cNvPr>
          <p:cNvSpPr/>
          <p:nvPr/>
        </p:nvSpPr>
        <p:spPr>
          <a:xfrm>
            <a:off x="1455600" y="1414745"/>
            <a:ext cx="2880001" cy="2880000"/>
          </a:xfrm>
          <a:custGeom>
            <a:avLst/>
            <a:gdLst>
              <a:gd name="connsiteX0" fmla="*/ 2876122 w 2880001"/>
              <a:gd name="connsiteY0" fmla="*/ 1363187 h 2880000"/>
              <a:gd name="connsiteX1" fmla="*/ 2880001 w 2880001"/>
              <a:gd name="connsiteY1" fmla="*/ 1440001 h 2880000"/>
              <a:gd name="connsiteX2" fmla="*/ 2000514 w 2880001"/>
              <a:gd name="connsiteY2" fmla="*/ 2766839 h 2880000"/>
              <a:gd name="connsiteX3" fmla="*/ 1975632 w 2880001"/>
              <a:gd name="connsiteY3" fmla="*/ 2775946 h 2880000"/>
              <a:gd name="connsiteX4" fmla="*/ 1953715 w 2880001"/>
              <a:gd name="connsiteY4" fmla="*/ 2690707 h 2880000"/>
              <a:gd name="connsiteX5" fmla="*/ 1931022 w 2880001"/>
              <a:gd name="connsiteY5" fmla="*/ 2465597 h 2880000"/>
              <a:gd name="connsiteX6" fmla="*/ 1932238 w 2880001"/>
              <a:gd name="connsiteY6" fmla="*/ 2441523 h 2880000"/>
              <a:gd name="connsiteX7" fmla="*/ 1972419 w 2880001"/>
              <a:gd name="connsiteY7" fmla="*/ 2422167 h 2880000"/>
              <a:gd name="connsiteX8" fmla="*/ 2551213 w 2880001"/>
              <a:gd name="connsiteY8" fmla="*/ 1554206 h 2880000"/>
              <a:gd name="connsiteX9" fmla="*/ 2555764 w 2880001"/>
              <a:gd name="connsiteY9" fmla="*/ 1464075 h 2880000"/>
              <a:gd name="connsiteX10" fmla="*/ 2613223 w 2880001"/>
              <a:gd name="connsiteY10" fmla="*/ 1436396 h 2880000"/>
              <a:gd name="connsiteX11" fmla="*/ 2822891 w 2880001"/>
              <a:gd name="connsiteY11" fmla="*/ 1371311 h 2880000"/>
              <a:gd name="connsiteX12" fmla="*/ 1440000 w 2880001"/>
              <a:gd name="connsiteY12" fmla="*/ 0 h 2880000"/>
              <a:gd name="connsiteX13" fmla="*/ 2815260 w 2880001"/>
              <a:gd name="connsiteY13" fmla="*/ 1011788 h 2880000"/>
              <a:gd name="connsiteX14" fmla="*/ 2823744 w 2880001"/>
              <a:gd name="connsiteY14" fmla="*/ 1044786 h 2880000"/>
              <a:gd name="connsiteX15" fmla="*/ 2757790 w 2880001"/>
              <a:gd name="connsiteY15" fmla="*/ 1054852 h 2880000"/>
              <a:gd name="connsiteX16" fmla="*/ 2619788 w 2880001"/>
              <a:gd name="connsiteY16" fmla="*/ 1090336 h 2880000"/>
              <a:gd name="connsiteX17" fmla="*/ 2512369 w 2880001"/>
              <a:gd name="connsiteY17" fmla="*/ 1129651 h 2880000"/>
              <a:gd name="connsiteX18" fmla="*/ 2506762 w 2880001"/>
              <a:gd name="connsiteY18" fmla="*/ 1107845 h 2880000"/>
              <a:gd name="connsiteX19" fmla="*/ 1440000 w 2880001"/>
              <a:gd name="connsiteY19" fmla="*/ 323021 h 2880000"/>
              <a:gd name="connsiteX20" fmla="*/ 323021 w 2880001"/>
              <a:gd name="connsiteY20" fmla="*/ 1440000 h 2880000"/>
              <a:gd name="connsiteX21" fmla="*/ 1440000 w 2880001"/>
              <a:gd name="connsiteY21" fmla="*/ 2556979 h 2880000"/>
              <a:gd name="connsiteX22" fmla="*/ 1554205 w 2880001"/>
              <a:gd name="connsiteY22" fmla="*/ 2551212 h 2880000"/>
              <a:gd name="connsiteX23" fmla="*/ 1611879 w 2880001"/>
              <a:gd name="connsiteY23" fmla="*/ 2542410 h 2880000"/>
              <a:gd name="connsiteX24" fmla="*/ 1665110 w 2880001"/>
              <a:gd name="connsiteY24" fmla="*/ 2534286 h 2880000"/>
              <a:gd name="connsiteX25" fmla="*/ 1874778 w 2880001"/>
              <a:gd name="connsiteY25" fmla="*/ 2469201 h 2880000"/>
              <a:gd name="connsiteX26" fmla="*/ 1932237 w 2880001"/>
              <a:gd name="connsiteY26" fmla="*/ 2441522 h 2880000"/>
              <a:gd name="connsiteX27" fmla="*/ 1931021 w 2880001"/>
              <a:gd name="connsiteY27" fmla="*/ 2465596 h 2880000"/>
              <a:gd name="connsiteX28" fmla="*/ 1953714 w 2880001"/>
              <a:gd name="connsiteY28" fmla="*/ 2690706 h 2880000"/>
              <a:gd name="connsiteX29" fmla="*/ 1975631 w 2880001"/>
              <a:gd name="connsiteY29" fmla="*/ 2775945 h 2880000"/>
              <a:gd name="connsiteX30" fmla="*/ 1868212 w 2880001"/>
              <a:gd name="connsiteY30" fmla="*/ 2815260 h 2880000"/>
              <a:gd name="connsiteX31" fmla="*/ 1730210 w 2880001"/>
              <a:gd name="connsiteY31" fmla="*/ 2850744 h 2880000"/>
              <a:gd name="connsiteX32" fmla="*/ 1664255 w 2880001"/>
              <a:gd name="connsiteY32" fmla="*/ 2860810 h 2880000"/>
              <a:gd name="connsiteX33" fmla="*/ 1587232 w 2880001"/>
              <a:gd name="connsiteY33" fmla="*/ 2872565 h 2880000"/>
              <a:gd name="connsiteX34" fmla="*/ 1440000 w 2880001"/>
              <a:gd name="connsiteY34" fmla="*/ 2880000 h 2880000"/>
              <a:gd name="connsiteX35" fmla="*/ 0 w 2880001"/>
              <a:gd name="connsiteY35" fmla="*/ 1440000 h 2880000"/>
              <a:gd name="connsiteX36" fmla="*/ 1440000 w 2880001"/>
              <a:gd name="connsiteY36" fmla="*/ 0 h 28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880001" h="2880000">
                <a:moveTo>
                  <a:pt x="2876122" y="1363187"/>
                </a:moveTo>
                <a:lnTo>
                  <a:pt x="2880001" y="1440001"/>
                </a:lnTo>
                <a:cubicBezTo>
                  <a:pt x="2880001" y="2036469"/>
                  <a:pt x="2517351" y="2548235"/>
                  <a:pt x="2000514" y="2766839"/>
                </a:cubicBezTo>
                <a:lnTo>
                  <a:pt x="1975632" y="2775946"/>
                </a:lnTo>
                <a:lnTo>
                  <a:pt x="1953715" y="2690707"/>
                </a:lnTo>
                <a:cubicBezTo>
                  <a:pt x="1938836" y="2617995"/>
                  <a:pt x="1931022" y="2542708"/>
                  <a:pt x="1931022" y="2465597"/>
                </a:cubicBezTo>
                <a:lnTo>
                  <a:pt x="1932238" y="2441523"/>
                </a:lnTo>
                <a:lnTo>
                  <a:pt x="1972419" y="2422167"/>
                </a:lnTo>
                <a:cubicBezTo>
                  <a:pt x="2288956" y="2250213"/>
                  <a:pt x="2513079" y="1929701"/>
                  <a:pt x="2551213" y="1554206"/>
                </a:cubicBezTo>
                <a:lnTo>
                  <a:pt x="2555764" y="1464075"/>
                </a:lnTo>
                <a:lnTo>
                  <a:pt x="2613223" y="1436396"/>
                </a:lnTo>
                <a:cubicBezTo>
                  <a:pt x="2680039" y="1408135"/>
                  <a:pt x="2750178" y="1386190"/>
                  <a:pt x="2822891" y="1371311"/>
                </a:cubicBezTo>
                <a:close/>
                <a:moveTo>
                  <a:pt x="1440000" y="0"/>
                </a:moveTo>
                <a:cubicBezTo>
                  <a:pt x="2086173" y="0"/>
                  <a:pt x="2632940" y="425609"/>
                  <a:pt x="2815260" y="1011788"/>
                </a:cubicBezTo>
                <a:lnTo>
                  <a:pt x="2823744" y="1044786"/>
                </a:lnTo>
                <a:lnTo>
                  <a:pt x="2757790" y="1054852"/>
                </a:lnTo>
                <a:cubicBezTo>
                  <a:pt x="2710919" y="1064443"/>
                  <a:pt x="2664879" y="1076311"/>
                  <a:pt x="2619788" y="1090336"/>
                </a:cubicBezTo>
                <a:lnTo>
                  <a:pt x="2512369" y="1129651"/>
                </a:lnTo>
                <a:lnTo>
                  <a:pt x="2506762" y="1107845"/>
                </a:lnTo>
                <a:cubicBezTo>
                  <a:pt x="2365339" y="653158"/>
                  <a:pt x="1941223" y="323021"/>
                  <a:pt x="1440000" y="323021"/>
                </a:cubicBezTo>
                <a:cubicBezTo>
                  <a:pt x="823110" y="323021"/>
                  <a:pt x="323021" y="823110"/>
                  <a:pt x="323021" y="1440000"/>
                </a:cubicBezTo>
                <a:cubicBezTo>
                  <a:pt x="323021" y="2056890"/>
                  <a:pt x="823110" y="2556979"/>
                  <a:pt x="1440000" y="2556979"/>
                </a:cubicBezTo>
                <a:cubicBezTo>
                  <a:pt x="1478555" y="2556979"/>
                  <a:pt x="1516655" y="2555026"/>
                  <a:pt x="1554205" y="2551212"/>
                </a:cubicBezTo>
                <a:lnTo>
                  <a:pt x="1611879" y="2542410"/>
                </a:lnTo>
                <a:lnTo>
                  <a:pt x="1665110" y="2534286"/>
                </a:lnTo>
                <a:cubicBezTo>
                  <a:pt x="1737823" y="2519407"/>
                  <a:pt x="1807962" y="2497462"/>
                  <a:pt x="1874778" y="2469201"/>
                </a:cubicBezTo>
                <a:lnTo>
                  <a:pt x="1932237" y="2441522"/>
                </a:lnTo>
                <a:lnTo>
                  <a:pt x="1931021" y="2465596"/>
                </a:lnTo>
                <a:cubicBezTo>
                  <a:pt x="1931021" y="2542707"/>
                  <a:pt x="1938835" y="2617994"/>
                  <a:pt x="1953714" y="2690706"/>
                </a:cubicBezTo>
                <a:lnTo>
                  <a:pt x="1975631" y="2775945"/>
                </a:lnTo>
                <a:lnTo>
                  <a:pt x="1868212" y="2815260"/>
                </a:lnTo>
                <a:cubicBezTo>
                  <a:pt x="1823121" y="2829285"/>
                  <a:pt x="1777080" y="2841154"/>
                  <a:pt x="1730210" y="2850744"/>
                </a:cubicBezTo>
                <a:lnTo>
                  <a:pt x="1664255" y="2860810"/>
                </a:lnTo>
                <a:lnTo>
                  <a:pt x="1587232" y="2872565"/>
                </a:lnTo>
                <a:cubicBezTo>
                  <a:pt x="1538823" y="2877482"/>
                  <a:pt x="1489705" y="2880000"/>
                  <a:pt x="1440000" y="2880000"/>
                </a:cubicBezTo>
                <a:cubicBezTo>
                  <a:pt x="644710" y="2880000"/>
                  <a:pt x="0" y="2235290"/>
                  <a:pt x="0" y="1440000"/>
                </a:cubicBezTo>
                <a:cubicBezTo>
                  <a:pt x="0" y="644710"/>
                  <a:pt x="644710" y="0"/>
                  <a:pt x="144000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3" name="Ελεύθερη σχεδίαση: Σχήμα 102">
            <a:extLst>
              <a:ext uri="{FF2B5EF4-FFF2-40B4-BE49-F238E27FC236}">
                <a16:creationId xmlns:a16="http://schemas.microsoft.com/office/drawing/2014/main" id="{8601696F-309C-F4B4-9535-886D30B6FB03}"/>
              </a:ext>
            </a:extLst>
          </p:cNvPr>
          <p:cNvSpPr/>
          <p:nvPr/>
        </p:nvSpPr>
        <p:spPr>
          <a:xfrm>
            <a:off x="4991099" y="2656062"/>
            <a:ext cx="2880000" cy="2880000"/>
          </a:xfrm>
          <a:custGeom>
            <a:avLst/>
            <a:gdLst>
              <a:gd name="connsiteX0" fmla="*/ 2348133 w 2880000"/>
              <a:gd name="connsiteY0" fmla="*/ 2088695 h 2880000"/>
              <a:gd name="connsiteX1" fmla="*/ 2360992 w 2880000"/>
              <a:gd name="connsiteY1" fmla="*/ 2098311 h 2880000"/>
              <a:gd name="connsiteX2" fmla="*/ 2605597 w 2880000"/>
              <a:gd name="connsiteY2" fmla="*/ 2231078 h 2880000"/>
              <a:gd name="connsiteX3" fmla="*/ 2635869 w 2880000"/>
              <a:gd name="connsiteY3" fmla="*/ 2242158 h 2880000"/>
              <a:gd name="connsiteX4" fmla="*/ 2634071 w 2880000"/>
              <a:gd name="connsiteY4" fmla="*/ 2245118 h 2880000"/>
              <a:gd name="connsiteX5" fmla="*/ 1440000 w 2880000"/>
              <a:gd name="connsiteY5" fmla="*/ 2880000 h 2880000"/>
              <a:gd name="connsiteX6" fmla="*/ 421766 w 2880000"/>
              <a:gd name="connsiteY6" fmla="*/ 2458234 h 2880000"/>
              <a:gd name="connsiteX7" fmla="*/ 358043 w 2880000"/>
              <a:gd name="connsiteY7" fmla="*/ 2388121 h 2880000"/>
              <a:gd name="connsiteX8" fmla="*/ 428474 w 2880000"/>
              <a:gd name="connsiteY8" fmla="*/ 2335453 h 2880000"/>
              <a:gd name="connsiteX9" fmla="*/ 530734 w 2880000"/>
              <a:gd name="connsiteY9" fmla="*/ 2242513 h 2880000"/>
              <a:gd name="connsiteX10" fmla="*/ 596222 w 2880000"/>
              <a:gd name="connsiteY10" fmla="*/ 2170458 h 2880000"/>
              <a:gd name="connsiteX11" fmla="*/ 650177 w 2880000"/>
              <a:gd name="connsiteY11" fmla="*/ 2229823 h 2880000"/>
              <a:gd name="connsiteX12" fmla="*/ 1440000 w 2880000"/>
              <a:gd name="connsiteY12" fmla="*/ 2556979 h 2880000"/>
              <a:gd name="connsiteX13" fmla="*/ 2301915 w 2880000"/>
              <a:gd name="connsiteY13" fmla="*/ 2150502 h 2880000"/>
              <a:gd name="connsiteX14" fmla="*/ 2497495 w 2880000"/>
              <a:gd name="connsiteY14" fmla="*/ 1797477 h 2880000"/>
              <a:gd name="connsiteX15" fmla="*/ 2541598 w 2880000"/>
              <a:gd name="connsiteY15" fmla="*/ 1830456 h 2880000"/>
              <a:gd name="connsiteX16" fmla="*/ 2731333 w 2880000"/>
              <a:gd name="connsiteY16" fmla="*/ 1933441 h 2880000"/>
              <a:gd name="connsiteX17" fmla="*/ 2784293 w 2880000"/>
              <a:gd name="connsiteY17" fmla="*/ 1952825 h 2880000"/>
              <a:gd name="connsiteX18" fmla="*/ 2766839 w 2880000"/>
              <a:gd name="connsiteY18" fmla="*/ 2000513 h 2880000"/>
              <a:gd name="connsiteX19" fmla="*/ 2706201 w 2880000"/>
              <a:gd name="connsiteY19" fmla="*/ 2126389 h 2880000"/>
              <a:gd name="connsiteX20" fmla="*/ 2635870 w 2880000"/>
              <a:gd name="connsiteY20" fmla="*/ 2242158 h 2880000"/>
              <a:gd name="connsiteX21" fmla="*/ 2605598 w 2880000"/>
              <a:gd name="connsiteY21" fmla="*/ 2231078 h 2880000"/>
              <a:gd name="connsiteX22" fmla="*/ 2360993 w 2880000"/>
              <a:gd name="connsiteY22" fmla="*/ 2098311 h 2880000"/>
              <a:gd name="connsiteX23" fmla="*/ 2348134 w 2880000"/>
              <a:gd name="connsiteY23" fmla="*/ 2088695 h 2880000"/>
              <a:gd name="connsiteX24" fmla="*/ 2366217 w 2880000"/>
              <a:gd name="connsiteY24" fmla="*/ 2064513 h 2880000"/>
              <a:gd name="connsiteX25" fmla="*/ 2469202 w 2880000"/>
              <a:gd name="connsiteY25" fmla="*/ 1874778 h 2880000"/>
              <a:gd name="connsiteX26" fmla="*/ 356278 w 2880000"/>
              <a:gd name="connsiteY26" fmla="*/ 493821 h 2880000"/>
              <a:gd name="connsiteX27" fmla="*/ 374415 w 2880000"/>
              <a:gd name="connsiteY27" fmla="*/ 513777 h 2880000"/>
              <a:gd name="connsiteX28" fmla="*/ 494666 w 2880000"/>
              <a:gd name="connsiteY28" fmla="*/ 691861 h 2880000"/>
              <a:gd name="connsiteX29" fmla="*/ 538376 w 2880000"/>
              <a:gd name="connsiteY29" fmla="*/ 782600 h 2880000"/>
              <a:gd name="connsiteX30" fmla="*/ 513784 w 2880000"/>
              <a:gd name="connsiteY30" fmla="*/ 815487 h 2880000"/>
              <a:gd name="connsiteX31" fmla="*/ 323021 w 2880000"/>
              <a:gd name="connsiteY31" fmla="*/ 1440000 h 2880000"/>
              <a:gd name="connsiteX32" fmla="*/ 410799 w 2880000"/>
              <a:gd name="connsiteY32" fmla="*/ 1874778 h 2880000"/>
              <a:gd name="connsiteX33" fmla="*/ 414123 w 2880000"/>
              <a:gd name="connsiteY33" fmla="*/ 1881680 h 2880000"/>
              <a:gd name="connsiteX34" fmla="*/ 374415 w 2880000"/>
              <a:gd name="connsiteY34" fmla="*/ 1934781 h 2880000"/>
              <a:gd name="connsiteX35" fmla="*/ 223002 w 2880000"/>
              <a:gd name="connsiteY35" fmla="*/ 2086194 h 2880000"/>
              <a:gd name="connsiteX36" fmla="*/ 172595 w 2880000"/>
              <a:gd name="connsiteY36" fmla="*/ 2123888 h 2880000"/>
              <a:gd name="connsiteX37" fmla="*/ 113162 w 2880000"/>
              <a:gd name="connsiteY37" fmla="*/ 2000513 h 2880000"/>
              <a:gd name="connsiteX38" fmla="*/ 0 w 2880000"/>
              <a:gd name="connsiteY38" fmla="*/ 1440000 h 2880000"/>
              <a:gd name="connsiteX39" fmla="*/ 328826 w 2880000"/>
              <a:gd name="connsiteY39" fmla="*/ 524026 h 2880000"/>
              <a:gd name="connsiteX40" fmla="*/ 1440001 w 2880000"/>
              <a:gd name="connsiteY40" fmla="*/ 0 h 2880000"/>
              <a:gd name="connsiteX41" fmla="*/ 1868213 w 2880000"/>
              <a:gd name="connsiteY41" fmla="*/ 64740 h 2880000"/>
              <a:gd name="connsiteX42" fmla="*/ 1970241 w 2880000"/>
              <a:gd name="connsiteY42" fmla="*/ 102082 h 2880000"/>
              <a:gd name="connsiteX43" fmla="*/ 2000514 w 2880000"/>
              <a:gd name="connsiteY43" fmla="*/ 113162 h 2880000"/>
              <a:gd name="connsiteX44" fmla="*/ 2245119 w 2880000"/>
              <a:gd name="connsiteY44" fmla="*/ 245929 h 2880000"/>
              <a:gd name="connsiteX45" fmla="*/ 2257977 w 2880000"/>
              <a:gd name="connsiteY45" fmla="*/ 255544 h 2880000"/>
              <a:gd name="connsiteX46" fmla="*/ 2257977 w 2880000"/>
              <a:gd name="connsiteY46" fmla="*/ 255544 h 2880000"/>
              <a:gd name="connsiteX47" fmla="*/ 2355974 w 2880000"/>
              <a:gd name="connsiteY47" fmla="*/ 328825 h 2880000"/>
              <a:gd name="connsiteX48" fmla="*/ 2880000 w 2880000"/>
              <a:gd name="connsiteY48" fmla="*/ 1439999 h 2880000"/>
              <a:gd name="connsiteX49" fmla="*/ 2815260 w 2880000"/>
              <a:gd name="connsiteY49" fmla="*/ 1868211 h 2880000"/>
              <a:gd name="connsiteX50" fmla="*/ 2784292 w 2880000"/>
              <a:gd name="connsiteY50" fmla="*/ 1952824 h 2880000"/>
              <a:gd name="connsiteX51" fmla="*/ 2731332 w 2880000"/>
              <a:gd name="connsiteY51" fmla="*/ 1933440 h 2880000"/>
              <a:gd name="connsiteX52" fmla="*/ 2541597 w 2880000"/>
              <a:gd name="connsiteY52" fmla="*/ 1830455 h 2880000"/>
              <a:gd name="connsiteX53" fmla="*/ 2497494 w 2880000"/>
              <a:gd name="connsiteY53" fmla="*/ 1797476 h 2880000"/>
              <a:gd name="connsiteX54" fmla="*/ 2506762 w 2880000"/>
              <a:gd name="connsiteY54" fmla="*/ 1772154 h 2880000"/>
              <a:gd name="connsiteX55" fmla="*/ 2556979 w 2880000"/>
              <a:gd name="connsiteY55" fmla="*/ 1439999 h 2880000"/>
              <a:gd name="connsiteX56" fmla="*/ 2150502 w 2880000"/>
              <a:gd name="connsiteY56" fmla="*/ 578084 h 2880000"/>
              <a:gd name="connsiteX57" fmla="*/ 2108617 w 2880000"/>
              <a:gd name="connsiteY57" fmla="*/ 546763 h 2880000"/>
              <a:gd name="connsiteX58" fmla="*/ 2108617 w 2880000"/>
              <a:gd name="connsiteY58" fmla="*/ 546763 h 2880000"/>
              <a:gd name="connsiteX59" fmla="*/ 2064514 w 2880000"/>
              <a:gd name="connsiteY59" fmla="*/ 513784 h 2880000"/>
              <a:gd name="connsiteX60" fmla="*/ 1874779 w 2880000"/>
              <a:gd name="connsiteY60" fmla="*/ 410799 h 2880000"/>
              <a:gd name="connsiteX61" fmla="*/ 1821819 w 2880000"/>
              <a:gd name="connsiteY61" fmla="*/ 391415 h 2880000"/>
              <a:gd name="connsiteX62" fmla="*/ 1772156 w 2880000"/>
              <a:gd name="connsiteY62" fmla="*/ 373238 h 2880000"/>
              <a:gd name="connsiteX63" fmla="*/ 1440001 w 2880000"/>
              <a:gd name="connsiteY63" fmla="*/ 323021 h 2880000"/>
              <a:gd name="connsiteX64" fmla="*/ 815488 w 2880000"/>
              <a:gd name="connsiteY64" fmla="*/ 513784 h 2880000"/>
              <a:gd name="connsiteX65" fmla="*/ 779906 w 2880000"/>
              <a:gd name="connsiteY65" fmla="*/ 540391 h 2880000"/>
              <a:gd name="connsiteX66" fmla="*/ 779905 w 2880000"/>
              <a:gd name="connsiteY66" fmla="*/ 540390 h 2880000"/>
              <a:gd name="connsiteX67" fmla="*/ 729499 w 2880000"/>
              <a:gd name="connsiteY67" fmla="*/ 578084 h 2880000"/>
              <a:gd name="connsiteX68" fmla="*/ 578086 w 2880000"/>
              <a:gd name="connsiteY68" fmla="*/ 729497 h 2880000"/>
              <a:gd name="connsiteX69" fmla="*/ 538377 w 2880000"/>
              <a:gd name="connsiteY69" fmla="*/ 782599 h 2880000"/>
              <a:gd name="connsiteX70" fmla="*/ 494667 w 2880000"/>
              <a:gd name="connsiteY70" fmla="*/ 691860 h 2880000"/>
              <a:gd name="connsiteX71" fmla="*/ 374416 w 2880000"/>
              <a:gd name="connsiteY71" fmla="*/ 513776 h 2880000"/>
              <a:gd name="connsiteX72" fmla="*/ 356279 w 2880000"/>
              <a:gd name="connsiteY72" fmla="*/ 493820 h 2880000"/>
              <a:gd name="connsiteX73" fmla="*/ 421767 w 2880000"/>
              <a:gd name="connsiteY73" fmla="*/ 421765 h 2880000"/>
              <a:gd name="connsiteX74" fmla="*/ 524027 w 2880000"/>
              <a:gd name="connsiteY74" fmla="*/ 328825 h 2880000"/>
              <a:gd name="connsiteX75" fmla="*/ 594458 w 2880000"/>
              <a:gd name="connsiteY75" fmla="*/ 276157 h 2880000"/>
              <a:gd name="connsiteX76" fmla="*/ 594458 w 2880000"/>
              <a:gd name="connsiteY76" fmla="*/ 276158 h 2880000"/>
              <a:gd name="connsiteX77" fmla="*/ 634883 w 2880000"/>
              <a:gd name="connsiteY77" fmla="*/ 245929 h 2880000"/>
              <a:gd name="connsiteX78" fmla="*/ 1440001 w 2880000"/>
              <a:gd name="connsiteY78" fmla="*/ 0 h 28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2880000" h="2880000">
                <a:moveTo>
                  <a:pt x="2348133" y="2088695"/>
                </a:moveTo>
                <a:lnTo>
                  <a:pt x="2360992" y="2098311"/>
                </a:lnTo>
                <a:cubicBezTo>
                  <a:pt x="2437601" y="2150067"/>
                  <a:pt x="2519457" y="2194644"/>
                  <a:pt x="2605597" y="2231078"/>
                </a:cubicBezTo>
                <a:lnTo>
                  <a:pt x="2635869" y="2242158"/>
                </a:lnTo>
                <a:lnTo>
                  <a:pt x="2634071" y="2245118"/>
                </a:lnTo>
                <a:cubicBezTo>
                  <a:pt x="2375292" y="2628160"/>
                  <a:pt x="1937056" y="2880000"/>
                  <a:pt x="1440000" y="2880000"/>
                </a:cubicBezTo>
                <a:cubicBezTo>
                  <a:pt x="1042355" y="2880000"/>
                  <a:pt x="682355" y="2718823"/>
                  <a:pt x="421766" y="2458234"/>
                </a:cubicBezTo>
                <a:lnTo>
                  <a:pt x="358043" y="2388121"/>
                </a:lnTo>
                <a:lnTo>
                  <a:pt x="428474" y="2335453"/>
                </a:lnTo>
                <a:cubicBezTo>
                  <a:pt x="464033" y="2306107"/>
                  <a:pt x="498160" y="2275087"/>
                  <a:pt x="530734" y="2242513"/>
                </a:cubicBezTo>
                <a:lnTo>
                  <a:pt x="596222" y="2170458"/>
                </a:lnTo>
                <a:lnTo>
                  <a:pt x="650177" y="2229823"/>
                </a:lnTo>
                <a:cubicBezTo>
                  <a:pt x="852310" y="2431957"/>
                  <a:pt x="1131555" y="2556979"/>
                  <a:pt x="1440000" y="2556979"/>
                </a:cubicBezTo>
                <a:cubicBezTo>
                  <a:pt x="1787000" y="2556979"/>
                  <a:pt x="2097044" y="2398748"/>
                  <a:pt x="2301915" y="2150502"/>
                </a:cubicBezTo>
                <a:close/>
                <a:moveTo>
                  <a:pt x="2497495" y="1797477"/>
                </a:moveTo>
                <a:lnTo>
                  <a:pt x="2541598" y="1830456"/>
                </a:lnTo>
                <a:cubicBezTo>
                  <a:pt x="2601021" y="1870603"/>
                  <a:pt x="2664516" y="1905180"/>
                  <a:pt x="2731333" y="1933441"/>
                </a:cubicBezTo>
                <a:lnTo>
                  <a:pt x="2784293" y="1952825"/>
                </a:lnTo>
                <a:lnTo>
                  <a:pt x="2766839" y="2000513"/>
                </a:lnTo>
                <a:cubicBezTo>
                  <a:pt x="2748621" y="2043583"/>
                  <a:pt x="2728369" y="2085582"/>
                  <a:pt x="2706201" y="2126389"/>
                </a:cubicBezTo>
                <a:lnTo>
                  <a:pt x="2635870" y="2242158"/>
                </a:lnTo>
                <a:lnTo>
                  <a:pt x="2605598" y="2231078"/>
                </a:lnTo>
                <a:cubicBezTo>
                  <a:pt x="2519458" y="2194644"/>
                  <a:pt x="2437602" y="2150067"/>
                  <a:pt x="2360993" y="2098311"/>
                </a:cubicBezTo>
                <a:lnTo>
                  <a:pt x="2348134" y="2088695"/>
                </a:lnTo>
                <a:lnTo>
                  <a:pt x="2366217" y="2064513"/>
                </a:lnTo>
                <a:cubicBezTo>
                  <a:pt x="2406363" y="2005090"/>
                  <a:pt x="2440941" y="1941595"/>
                  <a:pt x="2469202" y="1874778"/>
                </a:cubicBezTo>
                <a:close/>
                <a:moveTo>
                  <a:pt x="356278" y="493821"/>
                </a:moveTo>
                <a:lnTo>
                  <a:pt x="374415" y="513777"/>
                </a:lnTo>
                <a:cubicBezTo>
                  <a:pt x="419942" y="568943"/>
                  <a:pt x="460275" y="628553"/>
                  <a:pt x="494666" y="691861"/>
                </a:cubicBezTo>
                <a:lnTo>
                  <a:pt x="538376" y="782600"/>
                </a:lnTo>
                <a:lnTo>
                  <a:pt x="513784" y="815487"/>
                </a:lnTo>
                <a:cubicBezTo>
                  <a:pt x="393346" y="993758"/>
                  <a:pt x="323021" y="1208666"/>
                  <a:pt x="323021" y="1440000"/>
                </a:cubicBezTo>
                <a:cubicBezTo>
                  <a:pt x="323021" y="1594223"/>
                  <a:pt x="354276" y="1741145"/>
                  <a:pt x="410799" y="1874778"/>
                </a:cubicBezTo>
                <a:lnTo>
                  <a:pt x="414123" y="1881680"/>
                </a:lnTo>
                <a:lnTo>
                  <a:pt x="374415" y="1934781"/>
                </a:lnTo>
                <a:cubicBezTo>
                  <a:pt x="328888" y="1989947"/>
                  <a:pt x="278168" y="2040668"/>
                  <a:pt x="223002" y="2086194"/>
                </a:cubicBezTo>
                <a:lnTo>
                  <a:pt x="172595" y="2123888"/>
                </a:lnTo>
                <a:lnTo>
                  <a:pt x="113162" y="2000513"/>
                </a:lnTo>
                <a:cubicBezTo>
                  <a:pt x="40294" y="1828234"/>
                  <a:pt x="0" y="1638823"/>
                  <a:pt x="0" y="1440000"/>
                </a:cubicBezTo>
                <a:cubicBezTo>
                  <a:pt x="0" y="1092061"/>
                  <a:pt x="123401" y="772943"/>
                  <a:pt x="328826" y="524026"/>
                </a:cubicBezTo>
                <a:close/>
                <a:moveTo>
                  <a:pt x="1440001" y="0"/>
                </a:moveTo>
                <a:cubicBezTo>
                  <a:pt x="1589118" y="0"/>
                  <a:pt x="1732941" y="22665"/>
                  <a:pt x="1868213" y="64740"/>
                </a:cubicBezTo>
                <a:lnTo>
                  <a:pt x="1970241" y="102082"/>
                </a:lnTo>
                <a:lnTo>
                  <a:pt x="2000514" y="113162"/>
                </a:lnTo>
                <a:cubicBezTo>
                  <a:pt x="2086653" y="149596"/>
                  <a:pt x="2168510" y="194174"/>
                  <a:pt x="2245119" y="245929"/>
                </a:cubicBezTo>
                <a:lnTo>
                  <a:pt x="2257977" y="255544"/>
                </a:lnTo>
                <a:lnTo>
                  <a:pt x="2257977" y="255544"/>
                </a:lnTo>
                <a:lnTo>
                  <a:pt x="2355974" y="328825"/>
                </a:lnTo>
                <a:cubicBezTo>
                  <a:pt x="2676009" y="592942"/>
                  <a:pt x="2880000" y="992649"/>
                  <a:pt x="2880000" y="1439999"/>
                </a:cubicBezTo>
                <a:cubicBezTo>
                  <a:pt x="2880000" y="1589116"/>
                  <a:pt x="2857334" y="1732939"/>
                  <a:pt x="2815260" y="1868211"/>
                </a:cubicBezTo>
                <a:lnTo>
                  <a:pt x="2784292" y="1952824"/>
                </a:lnTo>
                <a:lnTo>
                  <a:pt x="2731332" y="1933440"/>
                </a:lnTo>
                <a:cubicBezTo>
                  <a:pt x="2664515" y="1905179"/>
                  <a:pt x="2601020" y="1870602"/>
                  <a:pt x="2541597" y="1830455"/>
                </a:cubicBezTo>
                <a:lnTo>
                  <a:pt x="2497494" y="1797476"/>
                </a:lnTo>
                <a:lnTo>
                  <a:pt x="2506762" y="1772154"/>
                </a:lnTo>
                <a:cubicBezTo>
                  <a:pt x="2539397" y="1667227"/>
                  <a:pt x="2556979" y="1555666"/>
                  <a:pt x="2556979" y="1439999"/>
                </a:cubicBezTo>
                <a:cubicBezTo>
                  <a:pt x="2556979" y="1092999"/>
                  <a:pt x="2398747" y="782954"/>
                  <a:pt x="2150502" y="578084"/>
                </a:cubicBezTo>
                <a:lnTo>
                  <a:pt x="2108617" y="546763"/>
                </a:lnTo>
                <a:lnTo>
                  <a:pt x="2108617" y="546763"/>
                </a:lnTo>
                <a:lnTo>
                  <a:pt x="2064514" y="513784"/>
                </a:lnTo>
                <a:cubicBezTo>
                  <a:pt x="2005090" y="473638"/>
                  <a:pt x="1941596" y="439060"/>
                  <a:pt x="1874779" y="410799"/>
                </a:cubicBezTo>
                <a:lnTo>
                  <a:pt x="1821819" y="391415"/>
                </a:lnTo>
                <a:lnTo>
                  <a:pt x="1772156" y="373238"/>
                </a:lnTo>
                <a:cubicBezTo>
                  <a:pt x="1667228" y="340602"/>
                  <a:pt x="1555668" y="323021"/>
                  <a:pt x="1440001" y="323021"/>
                </a:cubicBezTo>
                <a:cubicBezTo>
                  <a:pt x="1208667" y="323021"/>
                  <a:pt x="993758" y="393346"/>
                  <a:pt x="815488" y="513784"/>
                </a:cubicBezTo>
                <a:lnTo>
                  <a:pt x="779906" y="540391"/>
                </a:lnTo>
                <a:lnTo>
                  <a:pt x="779905" y="540390"/>
                </a:lnTo>
                <a:lnTo>
                  <a:pt x="729499" y="578084"/>
                </a:lnTo>
                <a:cubicBezTo>
                  <a:pt x="674333" y="623611"/>
                  <a:pt x="623612" y="674331"/>
                  <a:pt x="578086" y="729497"/>
                </a:cubicBezTo>
                <a:lnTo>
                  <a:pt x="538377" y="782599"/>
                </a:lnTo>
                <a:lnTo>
                  <a:pt x="494667" y="691860"/>
                </a:lnTo>
                <a:cubicBezTo>
                  <a:pt x="460276" y="628552"/>
                  <a:pt x="419943" y="568942"/>
                  <a:pt x="374416" y="513776"/>
                </a:cubicBezTo>
                <a:lnTo>
                  <a:pt x="356279" y="493820"/>
                </a:lnTo>
                <a:lnTo>
                  <a:pt x="421767" y="421765"/>
                </a:lnTo>
                <a:cubicBezTo>
                  <a:pt x="454341" y="389192"/>
                  <a:pt x="488467" y="358171"/>
                  <a:pt x="524027" y="328825"/>
                </a:cubicBezTo>
                <a:lnTo>
                  <a:pt x="594458" y="276157"/>
                </a:lnTo>
                <a:lnTo>
                  <a:pt x="594458" y="276158"/>
                </a:lnTo>
                <a:lnTo>
                  <a:pt x="634883" y="245929"/>
                </a:lnTo>
                <a:cubicBezTo>
                  <a:pt x="864709" y="90662"/>
                  <a:pt x="1141767" y="0"/>
                  <a:pt x="1440001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4" name="Ελεύθερη σχεδίαση: Σχήμα 103">
            <a:extLst>
              <a:ext uri="{FF2B5EF4-FFF2-40B4-BE49-F238E27FC236}">
                <a16:creationId xmlns:a16="http://schemas.microsoft.com/office/drawing/2014/main" id="{54728871-A84B-AFE3-39C2-5B3DB628CB19}"/>
              </a:ext>
            </a:extLst>
          </p:cNvPr>
          <p:cNvSpPr/>
          <p:nvPr/>
        </p:nvSpPr>
        <p:spPr>
          <a:xfrm>
            <a:off x="3063600" y="2440341"/>
            <a:ext cx="2880000" cy="2880001"/>
          </a:xfrm>
          <a:custGeom>
            <a:avLst/>
            <a:gdLst>
              <a:gd name="connsiteX0" fmla="*/ 367630 w 2880000"/>
              <a:gd name="connsiteY0" fmla="*/ 1750350 h 2880001"/>
              <a:gd name="connsiteX1" fmla="*/ 373237 w 2880000"/>
              <a:gd name="connsiteY1" fmla="*/ 1772156 h 2880001"/>
              <a:gd name="connsiteX2" fmla="*/ 1439999 w 2880000"/>
              <a:gd name="connsiteY2" fmla="*/ 2556980 h 2880001"/>
              <a:gd name="connsiteX3" fmla="*/ 2064512 w 2880000"/>
              <a:gd name="connsiteY3" fmla="*/ 2366217 h 2880001"/>
              <a:gd name="connsiteX4" fmla="*/ 2100094 w 2880000"/>
              <a:gd name="connsiteY4" fmla="*/ 2339610 h 2880001"/>
              <a:gd name="connsiteX5" fmla="*/ 2101299 w 2880000"/>
              <a:gd name="connsiteY5" fmla="*/ 2342111 h 2880001"/>
              <a:gd name="connsiteX6" fmla="*/ 2256325 w 2880000"/>
              <a:gd name="connsiteY6" fmla="*/ 2571696 h 2880001"/>
              <a:gd name="connsiteX7" fmla="*/ 2285542 w 2880000"/>
              <a:gd name="connsiteY7" fmla="*/ 2603843 h 2880001"/>
              <a:gd name="connsiteX8" fmla="*/ 2245117 w 2880000"/>
              <a:gd name="connsiteY8" fmla="*/ 2634072 h 2880001"/>
              <a:gd name="connsiteX9" fmla="*/ 1439999 w 2880000"/>
              <a:gd name="connsiteY9" fmla="*/ 2880001 h 2880001"/>
              <a:gd name="connsiteX10" fmla="*/ 64739 w 2880000"/>
              <a:gd name="connsiteY10" fmla="*/ 1868213 h 2880001"/>
              <a:gd name="connsiteX11" fmla="*/ 56254 w 2880000"/>
              <a:gd name="connsiteY11" fmla="*/ 1835215 h 2880001"/>
              <a:gd name="connsiteX12" fmla="*/ 122209 w 2880000"/>
              <a:gd name="connsiteY12" fmla="*/ 1825149 h 2880001"/>
              <a:gd name="connsiteX13" fmla="*/ 260211 w 2880000"/>
              <a:gd name="connsiteY13" fmla="*/ 1789665 h 2880001"/>
              <a:gd name="connsiteX14" fmla="*/ 2707405 w 2880000"/>
              <a:gd name="connsiteY14" fmla="*/ 756113 h 2880001"/>
              <a:gd name="connsiteX15" fmla="*/ 2766838 w 2880000"/>
              <a:gd name="connsiteY15" fmla="*/ 879488 h 2880001"/>
              <a:gd name="connsiteX16" fmla="*/ 2880000 w 2880000"/>
              <a:gd name="connsiteY16" fmla="*/ 1440001 h 2880001"/>
              <a:gd name="connsiteX17" fmla="*/ 2551174 w 2880000"/>
              <a:gd name="connsiteY17" fmla="*/ 2355975 h 2880001"/>
              <a:gd name="connsiteX18" fmla="*/ 2523722 w 2880000"/>
              <a:gd name="connsiteY18" fmla="*/ 2386180 h 2880001"/>
              <a:gd name="connsiteX19" fmla="*/ 2458234 w 2880000"/>
              <a:gd name="connsiteY19" fmla="*/ 2458235 h 2880001"/>
              <a:gd name="connsiteX20" fmla="*/ 2355974 w 2880000"/>
              <a:gd name="connsiteY20" fmla="*/ 2551175 h 2880001"/>
              <a:gd name="connsiteX21" fmla="*/ 2285543 w 2880000"/>
              <a:gd name="connsiteY21" fmla="*/ 2603843 h 2880001"/>
              <a:gd name="connsiteX22" fmla="*/ 2256326 w 2880000"/>
              <a:gd name="connsiteY22" fmla="*/ 2571696 h 2880001"/>
              <a:gd name="connsiteX23" fmla="*/ 2101300 w 2880000"/>
              <a:gd name="connsiteY23" fmla="*/ 2342111 h 2880001"/>
              <a:gd name="connsiteX24" fmla="*/ 2100095 w 2880000"/>
              <a:gd name="connsiteY24" fmla="*/ 2339610 h 2880001"/>
              <a:gd name="connsiteX25" fmla="*/ 2150502 w 2880000"/>
              <a:gd name="connsiteY25" fmla="*/ 2301916 h 2880001"/>
              <a:gd name="connsiteX26" fmla="*/ 2301915 w 2880000"/>
              <a:gd name="connsiteY26" fmla="*/ 2150503 h 2880001"/>
              <a:gd name="connsiteX27" fmla="*/ 2341623 w 2880000"/>
              <a:gd name="connsiteY27" fmla="*/ 2097402 h 2880001"/>
              <a:gd name="connsiteX28" fmla="*/ 2366216 w 2880000"/>
              <a:gd name="connsiteY28" fmla="*/ 2064514 h 2880001"/>
              <a:gd name="connsiteX29" fmla="*/ 2556979 w 2880000"/>
              <a:gd name="connsiteY29" fmla="*/ 1440001 h 2880001"/>
              <a:gd name="connsiteX30" fmla="*/ 2469201 w 2880000"/>
              <a:gd name="connsiteY30" fmla="*/ 1005223 h 2880001"/>
              <a:gd name="connsiteX31" fmla="*/ 2465876 w 2880000"/>
              <a:gd name="connsiteY31" fmla="*/ 998322 h 2880001"/>
              <a:gd name="connsiteX32" fmla="*/ 2505585 w 2880000"/>
              <a:gd name="connsiteY32" fmla="*/ 945220 h 2880001"/>
              <a:gd name="connsiteX33" fmla="*/ 2656998 w 2880000"/>
              <a:gd name="connsiteY33" fmla="*/ 793807 h 2880001"/>
              <a:gd name="connsiteX34" fmla="*/ 1215743 w 2880000"/>
              <a:gd name="connsiteY34" fmla="*/ 19190 h 2880001"/>
              <a:gd name="connsiteX35" fmla="*/ 1242743 w 2880000"/>
              <a:gd name="connsiteY35" fmla="*/ 124194 h 2880001"/>
              <a:gd name="connsiteX36" fmla="*/ 1264564 w 2880000"/>
              <a:gd name="connsiteY36" fmla="*/ 267172 h 2880001"/>
              <a:gd name="connsiteX37" fmla="*/ 1268120 w 2880000"/>
              <a:gd name="connsiteY37" fmla="*/ 337590 h 2880001"/>
              <a:gd name="connsiteX38" fmla="*/ 1214889 w 2880000"/>
              <a:gd name="connsiteY38" fmla="*/ 345714 h 2880001"/>
              <a:gd name="connsiteX39" fmla="*/ 1005221 w 2880000"/>
              <a:gd name="connsiteY39" fmla="*/ 410799 h 2880001"/>
              <a:gd name="connsiteX40" fmla="*/ 947763 w 2880000"/>
              <a:gd name="connsiteY40" fmla="*/ 438477 h 2880001"/>
              <a:gd name="connsiteX41" fmla="*/ 947763 w 2880000"/>
              <a:gd name="connsiteY41" fmla="*/ 438479 h 2880001"/>
              <a:gd name="connsiteX42" fmla="*/ 907582 w 2880000"/>
              <a:gd name="connsiteY42" fmla="*/ 457835 h 2880001"/>
              <a:gd name="connsiteX43" fmla="*/ 328788 w 2880000"/>
              <a:gd name="connsiteY43" fmla="*/ 1325796 h 2880001"/>
              <a:gd name="connsiteX44" fmla="*/ 324237 w 2880000"/>
              <a:gd name="connsiteY44" fmla="*/ 1415927 h 2880001"/>
              <a:gd name="connsiteX45" fmla="*/ 266778 w 2880000"/>
              <a:gd name="connsiteY45" fmla="*/ 1443606 h 2880001"/>
              <a:gd name="connsiteX46" fmla="*/ 57110 w 2880000"/>
              <a:gd name="connsiteY46" fmla="*/ 1508691 h 2880001"/>
              <a:gd name="connsiteX47" fmla="*/ 3879 w 2880000"/>
              <a:gd name="connsiteY47" fmla="*/ 1516815 h 2880001"/>
              <a:gd name="connsiteX48" fmla="*/ 0 w 2880000"/>
              <a:gd name="connsiteY48" fmla="*/ 1440001 h 2880001"/>
              <a:gd name="connsiteX49" fmla="*/ 879487 w 2880000"/>
              <a:gd name="connsiteY49" fmla="*/ 113163 h 2880001"/>
              <a:gd name="connsiteX50" fmla="*/ 904368 w 2880000"/>
              <a:gd name="connsiteY50" fmla="*/ 104056 h 2880001"/>
              <a:gd name="connsiteX51" fmla="*/ 904368 w 2880000"/>
              <a:gd name="connsiteY51" fmla="*/ 104055 h 2880001"/>
              <a:gd name="connsiteX52" fmla="*/ 1011787 w 2880000"/>
              <a:gd name="connsiteY52" fmla="*/ 64740 h 2880001"/>
              <a:gd name="connsiteX53" fmla="*/ 1149789 w 2880000"/>
              <a:gd name="connsiteY53" fmla="*/ 29256 h 2880001"/>
              <a:gd name="connsiteX54" fmla="*/ 1440000 w 2880000"/>
              <a:gd name="connsiteY54" fmla="*/ 0 h 2880001"/>
              <a:gd name="connsiteX55" fmla="*/ 2458234 w 2880000"/>
              <a:gd name="connsiteY55" fmla="*/ 421766 h 2880001"/>
              <a:gd name="connsiteX56" fmla="*/ 2521957 w 2880000"/>
              <a:gd name="connsiteY56" fmla="*/ 491879 h 2880001"/>
              <a:gd name="connsiteX57" fmla="*/ 2451526 w 2880000"/>
              <a:gd name="connsiteY57" fmla="*/ 544547 h 2880001"/>
              <a:gd name="connsiteX58" fmla="*/ 2349266 w 2880000"/>
              <a:gd name="connsiteY58" fmla="*/ 637487 h 2880001"/>
              <a:gd name="connsiteX59" fmla="*/ 2283778 w 2880000"/>
              <a:gd name="connsiteY59" fmla="*/ 709542 h 2880001"/>
              <a:gd name="connsiteX60" fmla="*/ 2229823 w 2880000"/>
              <a:gd name="connsiteY60" fmla="*/ 650177 h 2880001"/>
              <a:gd name="connsiteX61" fmla="*/ 1440000 w 2880000"/>
              <a:gd name="connsiteY61" fmla="*/ 323021 h 2880001"/>
              <a:gd name="connsiteX62" fmla="*/ 1325795 w 2880000"/>
              <a:gd name="connsiteY62" fmla="*/ 328788 h 2880001"/>
              <a:gd name="connsiteX63" fmla="*/ 1268121 w 2880000"/>
              <a:gd name="connsiteY63" fmla="*/ 337590 h 2880001"/>
              <a:gd name="connsiteX64" fmla="*/ 1264565 w 2880000"/>
              <a:gd name="connsiteY64" fmla="*/ 267172 h 2880001"/>
              <a:gd name="connsiteX65" fmla="*/ 1242744 w 2880000"/>
              <a:gd name="connsiteY65" fmla="*/ 124194 h 2880001"/>
              <a:gd name="connsiteX66" fmla="*/ 1215744 w 2880000"/>
              <a:gd name="connsiteY66" fmla="*/ 19190 h 2880001"/>
              <a:gd name="connsiteX67" fmla="*/ 1292768 w 2880000"/>
              <a:gd name="connsiteY67" fmla="*/ 7435 h 2880001"/>
              <a:gd name="connsiteX68" fmla="*/ 1440000 w 2880000"/>
              <a:gd name="connsiteY68" fmla="*/ 0 h 28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2880000" h="2880001">
                <a:moveTo>
                  <a:pt x="367630" y="1750350"/>
                </a:moveTo>
                <a:lnTo>
                  <a:pt x="373237" y="1772156"/>
                </a:lnTo>
                <a:cubicBezTo>
                  <a:pt x="514660" y="2226843"/>
                  <a:pt x="938776" y="2556980"/>
                  <a:pt x="1439999" y="2556980"/>
                </a:cubicBezTo>
                <a:cubicBezTo>
                  <a:pt x="1671333" y="2556980"/>
                  <a:pt x="1886241" y="2486655"/>
                  <a:pt x="2064512" y="2366217"/>
                </a:cubicBezTo>
                <a:lnTo>
                  <a:pt x="2100094" y="2339610"/>
                </a:lnTo>
                <a:lnTo>
                  <a:pt x="2101299" y="2342111"/>
                </a:lnTo>
                <a:cubicBezTo>
                  <a:pt x="2145635" y="2423727"/>
                  <a:pt x="2197632" y="2500577"/>
                  <a:pt x="2256325" y="2571696"/>
                </a:cubicBezTo>
                <a:lnTo>
                  <a:pt x="2285542" y="2603843"/>
                </a:lnTo>
                <a:lnTo>
                  <a:pt x="2245117" y="2634072"/>
                </a:lnTo>
                <a:cubicBezTo>
                  <a:pt x="2015291" y="2789339"/>
                  <a:pt x="1738233" y="2880001"/>
                  <a:pt x="1439999" y="2880001"/>
                </a:cubicBezTo>
                <a:cubicBezTo>
                  <a:pt x="793826" y="2880001"/>
                  <a:pt x="247059" y="2454392"/>
                  <a:pt x="64739" y="1868213"/>
                </a:cubicBezTo>
                <a:lnTo>
                  <a:pt x="56254" y="1835215"/>
                </a:lnTo>
                <a:lnTo>
                  <a:pt x="122209" y="1825149"/>
                </a:lnTo>
                <a:cubicBezTo>
                  <a:pt x="169079" y="1815559"/>
                  <a:pt x="215120" y="1803690"/>
                  <a:pt x="260211" y="1789665"/>
                </a:cubicBezTo>
                <a:close/>
                <a:moveTo>
                  <a:pt x="2707405" y="756113"/>
                </a:moveTo>
                <a:lnTo>
                  <a:pt x="2766838" y="879488"/>
                </a:lnTo>
                <a:cubicBezTo>
                  <a:pt x="2839705" y="1051767"/>
                  <a:pt x="2880000" y="1241179"/>
                  <a:pt x="2880000" y="1440001"/>
                </a:cubicBezTo>
                <a:cubicBezTo>
                  <a:pt x="2880000" y="1787941"/>
                  <a:pt x="2756598" y="2107058"/>
                  <a:pt x="2551174" y="2355975"/>
                </a:cubicBezTo>
                <a:lnTo>
                  <a:pt x="2523722" y="2386180"/>
                </a:lnTo>
                <a:lnTo>
                  <a:pt x="2458234" y="2458235"/>
                </a:lnTo>
                <a:cubicBezTo>
                  <a:pt x="2425660" y="2490809"/>
                  <a:pt x="2391533" y="2521829"/>
                  <a:pt x="2355974" y="2551175"/>
                </a:cubicBezTo>
                <a:lnTo>
                  <a:pt x="2285543" y="2603843"/>
                </a:lnTo>
                <a:lnTo>
                  <a:pt x="2256326" y="2571696"/>
                </a:lnTo>
                <a:cubicBezTo>
                  <a:pt x="2197633" y="2500577"/>
                  <a:pt x="2145636" y="2423727"/>
                  <a:pt x="2101300" y="2342111"/>
                </a:cubicBezTo>
                <a:lnTo>
                  <a:pt x="2100095" y="2339610"/>
                </a:lnTo>
                <a:lnTo>
                  <a:pt x="2150502" y="2301916"/>
                </a:lnTo>
                <a:cubicBezTo>
                  <a:pt x="2205668" y="2256390"/>
                  <a:pt x="2256388" y="2205669"/>
                  <a:pt x="2301915" y="2150503"/>
                </a:cubicBezTo>
                <a:lnTo>
                  <a:pt x="2341623" y="2097402"/>
                </a:lnTo>
                <a:lnTo>
                  <a:pt x="2366216" y="2064514"/>
                </a:lnTo>
                <a:cubicBezTo>
                  <a:pt x="2486654" y="1886244"/>
                  <a:pt x="2556979" y="1671335"/>
                  <a:pt x="2556979" y="1440001"/>
                </a:cubicBezTo>
                <a:cubicBezTo>
                  <a:pt x="2556979" y="1285779"/>
                  <a:pt x="2525723" y="1138856"/>
                  <a:pt x="2469201" y="1005223"/>
                </a:cubicBezTo>
                <a:lnTo>
                  <a:pt x="2465876" y="998322"/>
                </a:lnTo>
                <a:lnTo>
                  <a:pt x="2505585" y="945220"/>
                </a:lnTo>
                <a:cubicBezTo>
                  <a:pt x="2551111" y="890054"/>
                  <a:pt x="2601832" y="839334"/>
                  <a:pt x="2656998" y="793807"/>
                </a:cubicBezTo>
                <a:close/>
                <a:moveTo>
                  <a:pt x="1215743" y="19190"/>
                </a:moveTo>
                <a:lnTo>
                  <a:pt x="1242743" y="124194"/>
                </a:lnTo>
                <a:cubicBezTo>
                  <a:pt x="1252334" y="171064"/>
                  <a:pt x="1259648" y="218764"/>
                  <a:pt x="1264564" y="267172"/>
                </a:cubicBezTo>
                <a:lnTo>
                  <a:pt x="1268120" y="337590"/>
                </a:lnTo>
                <a:lnTo>
                  <a:pt x="1214889" y="345714"/>
                </a:lnTo>
                <a:cubicBezTo>
                  <a:pt x="1142176" y="360593"/>
                  <a:pt x="1072037" y="382538"/>
                  <a:pt x="1005221" y="410799"/>
                </a:cubicBezTo>
                <a:lnTo>
                  <a:pt x="947763" y="438477"/>
                </a:lnTo>
                <a:lnTo>
                  <a:pt x="947763" y="438479"/>
                </a:lnTo>
                <a:lnTo>
                  <a:pt x="907582" y="457835"/>
                </a:lnTo>
                <a:cubicBezTo>
                  <a:pt x="591045" y="629789"/>
                  <a:pt x="366921" y="950301"/>
                  <a:pt x="328788" y="1325796"/>
                </a:cubicBezTo>
                <a:lnTo>
                  <a:pt x="324237" y="1415927"/>
                </a:lnTo>
                <a:lnTo>
                  <a:pt x="266778" y="1443606"/>
                </a:lnTo>
                <a:cubicBezTo>
                  <a:pt x="199962" y="1471867"/>
                  <a:pt x="129823" y="1493812"/>
                  <a:pt x="57110" y="1508691"/>
                </a:cubicBezTo>
                <a:lnTo>
                  <a:pt x="3879" y="1516815"/>
                </a:lnTo>
                <a:lnTo>
                  <a:pt x="0" y="1440001"/>
                </a:lnTo>
                <a:cubicBezTo>
                  <a:pt x="0" y="843534"/>
                  <a:pt x="362649" y="331767"/>
                  <a:pt x="879487" y="113163"/>
                </a:cubicBezTo>
                <a:lnTo>
                  <a:pt x="904368" y="104056"/>
                </a:lnTo>
                <a:lnTo>
                  <a:pt x="904368" y="104055"/>
                </a:lnTo>
                <a:lnTo>
                  <a:pt x="1011787" y="64740"/>
                </a:lnTo>
                <a:cubicBezTo>
                  <a:pt x="1056878" y="50715"/>
                  <a:pt x="1102918" y="38847"/>
                  <a:pt x="1149789" y="29256"/>
                </a:cubicBezTo>
                <a:close/>
                <a:moveTo>
                  <a:pt x="1440000" y="0"/>
                </a:moveTo>
                <a:cubicBezTo>
                  <a:pt x="1837645" y="0"/>
                  <a:pt x="2197645" y="161177"/>
                  <a:pt x="2458234" y="421766"/>
                </a:cubicBezTo>
                <a:lnTo>
                  <a:pt x="2521957" y="491879"/>
                </a:lnTo>
                <a:lnTo>
                  <a:pt x="2451526" y="544547"/>
                </a:lnTo>
                <a:cubicBezTo>
                  <a:pt x="2415966" y="573893"/>
                  <a:pt x="2381840" y="604914"/>
                  <a:pt x="2349266" y="637487"/>
                </a:cubicBezTo>
                <a:lnTo>
                  <a:pt x="2283778" y="709542"/>
                </a:lnTo>
                <a:lnTo>
                  <a:pt x="2229823" y="650177"/>
                </a:lnTo>
                <a:cubicBezTo>
                  <a:pt x="2027690" y="448043"/>
                  <a:pt x="1748445" y="323021"/>
                  <a:pt x="1440000" y="323021"/>
                </a:cubicBezTo>
                <a:cubicBezTo>
                  <a:pt x="1401444" y="323021"/>
                  <a:pt x="1363345" y="324974"/>
                  <a:pt x="1325795" y="328788"/>
                </a:cubicBezTo>
                <a:lnTo>
                  <a:pt x="1268121" y="337590"/>
                </a:lnTo>
                <a:lnTo>
                  <a:pt x="1264565" y="267172"/>
                </a:lnTo>
                <a:cubicBezTo>
                  <a:pt x="1259649" y="218764"/>
                  <a:pt x="1252335" y="171064"/>
                  <a:pt x="1242744" y="124194"/>
                </a:cubicBezTo>
                <a:lnTo>
                  <a:pt x="1215744" y="19190"/>
                </a:lnTo>
                <a:lnTo>
                  <a:pt x="1292768" y="7435"/>
                </a:lnTo>
                <a:cubicBezTo>
                  <a:pt x="1341177" y="2518"/>
                  <a:pt x="1390294" y="0"/>
                  <a:pt x="1440000" y="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2" name="Ελεύθερη σχεδίαση: Σχήμα 101">
            <a:extLst>
              <a:ext uri="{FF2B5EF4-FFF2-40B4-BE49-F238E27FC236}">
                <a16:creationId xmlns:a16="http://schemas.microsoft.com/office/drawing/2014/main" id="{4A8209CD-D131-E302-83D2-CCB19AF6B141}"/>
              </a:ext>
            </a:extLst>
          </p:cNvPr>
          <p:cNvSpPr/>
          <p:nvPr/>
        </p:nvSpPr>
        <p:spPr>
          <a:xfrm>
            <a:off x="6717210" y="2120302"/>
            <a:ext cx="2880001" cy="2880001"/>
          </a:xfrm>
          <a:custGeom>
            <a:avLst/>
            <a:gdLst>
              <a:gd name="connsiteX0" fmla="*/ 1058183 w 2880001"/>
              <a:gd name="connsiteY0" fmla="*/ 2488586 h 2880001"/>
              <a:gd name="connsiteX1" fmla="*/ 1107846 w 2880001"/>
              <a:gd name="connsiteY1" fmla="*/ 2506763 h 2880001"/>
              <a:gd name="connsiteX2" fmla="*/ 1440001 w 2880001"/>
              <a:gd name="connsiteY2" fmla="*/ 2556980 h 2880001"/>
              <a:gd name="connsiteX3" fmla="*/ 1554206 w 2880001"/>
              <a:gd name="connsiteY3" fmla="*/ 2551213 h 2880001"/>
              <a:gd name="connsiteX4" fmla="*/ 1562861 w 2880001"/>
              <a:gd name="connsiteY4" fmla="*/ 2549892 h 2880001"/>
              <a:gd name="connsiteX5" fmla="*/ 1569716 w 2880001"/>
              <a:gd name="connsiteY5" fmla="*/ 2685638 h 2880001"/>
              <a:gd name="connsiteX6" fmla="*/ 1591537 w 2880001"/>
              <a:gd name="connsiteY6" fmla="*/ 2828616 h 2880001"/>
              <a:gd name="connsiteX7" fmla="*/ 1602249 w 2880001"/>
              <a:gd name="connsiteY7" fmla="*/ 2870275 h 2880001"/>
              <a:gd name="connsiteX8" fmla="*/ 1587233 w 2880001"/>
              <a:gd name="connsiteY8" fmla="*/ 2872566 h 2880001"/>
              <a:gd name="connsiteX9" fmla="*/ 1440001 w 2880001"/>
              <a:gd name="connsiteY9" fmla="*/ 2880001 h 2880001"/>
              <a:gd name="connsiteX10" fmla="*/ 1011789 w 2880001"/>
              <a:gd name="connsiteY10" fmla="*/ 2815261 h 2880001"/>
              <a:gd name="connsiteX11" fmla="*/ 909760 w 2880001"/>
              <a:gd name="connsiteY11" fmla="*/ 2777919 h 2880001"/>
              <a:gd name="connsiteX12" fmla="*/ 980091 w 2880001"/>
              <a:gd name="connsiteY12" fmla="*/ 2662150 h 2880001"/>
              <a:gd name="connsiteX13" fmla="*/ 1040729 w 2880001"/>
              <a:gd name="connsiteY13" fmla="*/ 2536274 h 2880001"/>
              <a:gd name="connsiteX14" fmla="*/ 2879421 w 2880001"/>
              <a:gd name="connsiteY14" fmla="*/ 1428514 h 2880001"/>
              <a:gd name="connsiteX15" fmla="*/ 2880001 w 2880001"/>
              <a:gd name="connsiteY15" fmla="*/ 1440000 h 2880001"/>
              <a:gd name="connsiteX16" fmla="*/ 2000514 w 2880001"/>
              <a:gd name="connsiteY16" fmla="*/ 2766838 h 2880001"/>
              <a:gd name="connsiteX17" fmla="*/ 1916734 w 2880001"/>
              <a:gd name="connsiteY17" fmla="*/ 2797502 h 2880001"/>
              <a:gd name="connsiteX18" fmla="*/ 1868213 w 2880001"/>
              <a:gd name="connsiteY18" fmla="*/ 2815260 h 2880001"/>
              <a:gd name="connsiteX19" fmla="*/ 1730211 w 2880001"/>
              <a:gd name="connsiteY19" fmla="*/ 2850744 h 2880001"/>
              <a:gd name="connsiteX20" fmla="*/ 1602249 w 2880001"/>
              <a:gd name="connsiteY20" fmla="*/ 2870274 h 2880001"/>
              <a:gd name="connsiteX21" fmla="*/ 1591537 w 2880001"/>
              <a:gd name="connsiteY21" fmla="*/ 2828615 h 2880001"/>
              <a:gd name="connsiteX22" fmla="*/ 1569716 w 2880001"/>
              <a:gd name="connsiteY22" fmla="*/ 2685637 h 2880001"/>
              <a:gd name="connsiteX23" fmla="*/ 1562861 w 2880001"/>
              <a:gd name="connsiteY23" fmla="*/ 2549891 h 2880001"/>
              <a:gd name="connsiteX24" fmla="*/ 1665111 w 2880001"/>
              <a:gd name="connsiteY24" fmla="*/ 2534286 h 2880001"/>
              <a:gd name="connsiteX25" fmla="*/ 1874779 w 2880001"/>
              <a:gd name="connsiteY25" fmla="*/ 2469201 h 2880001"/>
              <a:gd name="connsiteX26" fmla="*/ 1889146 w 2880001"/>
              <a:gd name="connsiteY26" fmla="*/ 2462280 h 2880001"/>
              <a:gd name="connsiteX27" fmla="*/ 1972419 w 2880001"/>
              <a:gd name="connsiteY27" fmla="*/ 2422166 h 2880001"/>
              <a:gd name="connsiteX28" fmla="*/ 2551213 w 2880001"/>
              <a:gd name="connsiteY28" fmla="*/ 1554205 h 2880001"/>
              <a:gd name="connsiteX29" fmla="*/ 2553136 w 2880001"/>
              <a:gd name="connsiteY29" fmla="*/ 1516125 h 2880001"/>
              <a:gd name="connsiteX30" fmla="*/ 2567503 w 2880001"/>
              <a:gd name="connsiteY30" fmla="*/ 1509204 h 2880001"/>
              <a:gd name="connsiteX31" fmla="*/ 2777171 w 2880001"/>
              <a:gd name="connsiteY31" fmla="*/ 1444119 h 2880001"/>
              <a:gd name="connsiteX32" fmla="*/ 95708 w 2880001"/>
              <a:gd name="connsiteY32" fmla="*/ 927175 h 2880001"/>
              <a:gd name="connsiteX33" fmla="*/ 148668 w 2880001"/>
              <a:gd name="connsiteY33" fmla="*/ 946559 h 2880001"/>
              <a:gd name="connsiteX34" fmla="*/ 338403 w 2880001"/>
              <a:gd name="connsiteY34" fmla="*/ 1049544 h 2880001"/>
              <a:gd name="connsiteX35" fmla="*/ 382506 w 2880001"/>
              <a:gd name="connsiteY35" fmla="*/ 1082523 h 2880001"/>
              <a:gd name="connsiteX36" fmla="*/ 373238 w 2880001"/>
              <a:gd name="connsiteY36" fmla="*/ 1107845 h 2880001"/>
              <a:gd name="connsiteX37" fmla="*/ 323021 w 2880001"/>
              <a:gd name="connsiteY37" fmla="*/ 1440000 h 2880001"/>
              <a:gd name="connsiteX38" fmla="*/ 729498 w 2880001"/>
              <a:gd name="connsiteY38" fmla="*/ 2301915 h 2880001"/>
              <a:gd name="connsiteX39" fmla="*/ 771384 w 2880001"/>
              <a:gd name="connsiteY39" fmla="*/ 2333237 h 2880001"/>
              <a:gd name="connsiteX40" fmla="*/ 743091 w 2880001"/>
              <a:gd name="connsiteY40" fmla="*/ 2410538 h 2880001"/>
              <a:gd name="connsiteX41" fmla="*/ 640106 w 2880001"/>
              <a:gd name="connsiteY41" fmla="*/ 2600273 h 2880001"/>
              <a:gd name="connsiteX42" fmla="*/ 622023 w 2880001"/>
              <a:gd name="connsiteY42" fmla="*/ 2624455 h 2880001"/>
              <a:gd name="connsiteX43" fmla="*/ 524026 w 2880001"/>
              <a:gd name="connsiteY43" fmla="*/ 2551174 h 2880001"/>
              <a:gd name="connsiteX44" fmla="*/ 0 w 2880001"/>
              <a:gd name="connsiteY44" fmla="*/ 1440000 h 2880001"/>
              <a:gd name="connsiteX45" fmla="*/ 64740 w 2880001"/>
              <a:gd name="connsiteY45" fmla="*/ 1011788 h 2880001"/>
              <a:gd name="connsiteX46" fmla="*/ 1440001 w 2880001"/>
              <a:gd name="connsiteY46" fmla="*/ 0 h 2880001"/>
              <a:gd name="connsiteX47" fmla="*/ 2815261 w 2880001"/>
              <a:gd name="connsiteY47" fmla="*/ 1011788 h 2880001"/>
              <a:gd name="connsiteX48" fmla="*/ 2840034 w 2880001"/>
              <a:gd name="connsiteY48" fmla="*/ 1108132 h 2880001"/>
              <a:gd name="connsiteX49" fmla="*/ 2712071 w 2880001"/>
              <a:gd name="connsiteY49" fmla="*/ 1127661 h 2880001"/>
              <a:gd name="connsiteX50" fmla="*/ 2574069 w 2880001"/>
              <a:gd name="connsiteY50" fmla="*/ 1163145 h 2880001"/>
              <a:gd name="connsiteX51" fmla="*/ 2525548 w 2880001"/>
              <a:gd name="connsiteY51" fmla="*/ 1180904 h 2880001"/>
              <a:gd name="connsiteX52" fmla="*/ 2506763 w 2880001"/>
              <a:gd name="connsiteY52" fmla="*/ 1107845 h 2880001"/>
              <a:gd name="connsiteX53" fmla="*/ 1440001 w 2880001"/>
              <a:gd name="connsiteY53" fmla="*/ 323021 h 2880001"/>
              <a:gd name="connsiteX54" fmla="*/ 578086 w 2880001"/>
              <a:gd name="connsiteY54" fmla="*/ 729498 h 2880001"/>
              <a:gd name="connsiteX55" fmla="*/ 531868 w 2880001"/>
              <a:gd name="connsiteY55" fmla="*/ 791305 h 2880001"/>
              <a:gd name="connsiteX56" fmla="*/ 519009 w 2880001"/>
              <a:gd name="connsiteY56" fmla="*/ 781689 h 2880001"/>
              <a:gd name="connsiteX57" fmla="*/ 274404 w 2880001"/>
              <a:gd name="connsiteY57" fmla="*/ 648922 h 2880001"/>
              <a:gd name="connsiteX58" fmla="*/ 244131 w 2880001"/>
              <a:gd name="connsiteY58" fmla="*/ 637842 h 2880001"/>
              <a:gd name="connsiteX59" fmla="*/ 245930 w 2880001"/>
              <a:gd name="connsiteY59" fmla="*/ 634882 h 2880001"/>
              <a:gd name="connsiteX60" fmla="*/ 1440001 w 2880001"/>
              <a:gd name="connsiteY60" fmla="*/ 0 h 28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2880001" h="2880001">
                <a:moveTo>
                  <a:pt x="1058183" y="2488586"/>
                </a:moveTo>
                <a:lnTo>
                  <a:pt x="1107846" y="2506763"/>
                </a:lnTo>
                <a:cubicBezTo>
                  <a:pt x="1212773" y="2539399"/>
                  <a:pt x="1324334" y="2556980"/>
                  <a:pt x="1440001" y="2556980"/>
                </a:cubicBezTo>
                <a:cubicBezTo>
                  <a:pt x="1478556" y="2556980"/>
                  <a:pt x="1516656" y="2555027"/>
                  <a:pt x="1554206" y="2551213"/>
                </a:cubicBezTo>
                <a:lnTo>
                  <a:pt x="1562861" y="2549892"/>
                </a:lnTo>
                <a:lnTo>
                  <a:pt x="1569716" y="2685638"/>
                </a:lnTo>
                <a:cubicBezTo>
                  <a:pt x="1574632" y="2734046"/>
                  <a:pt x="1581946" y="2781746"/>
                  <a:pt x="1591537" y="2828616"/>
                </a:cubicBezTo>
                <a:lnTo>
                  <a:pt x="1602249" y="2870275"/>
                </a:lnTo>
                <a:lnTo>
                  <a:pt x="1587233" y="2872566"/>
                </a:lnTo>
                <a:cubicBezTo>
                  <a:pt x="1538824" y="2877483"/>
                  <a:pt x="1489706" y="2880001"/>
                  <a:pt x="1440001" y="2880001"/>
                </a:cubicBezTo>
                <a:cubicBezTo>
                  <a:pt x="1290884" y="2880001"/>
                  <a:pt x="1147061" y="2857336"/>
                  <a:pt x="1011789" y="2815261"/>
                </a:cubicBezTo>
                <a:lnTo>
                  <a:pt x="909760" y="2777919"/>
                </a:lnTo>
                <a:lnTo>
                  <a:pt x="980091" y="2662150"/>
                </a:lnTo>
                <a:cubicBezTo>
                  <a:pt x="1002259" y="2621343"/>
                  <a:pt x="1022511" y="2579344"/>
                  <a:pt x="1040729" y="2536274"/>
                </a:cubicBezTo>
                <a:close/>
                <a:moveTo>
                  <a:pt x="2879421" y="1428514"/>
                </a:moveTo>
                <a:lnTo>
                  <a:pt x="2880001" y="1440000"/>
                </a:lnTo>
                <a:cubicBezTo>
                  <a:pt x="2880001" y="2036468"/>
                  <a:pt x="2517352" y="2548234"/>
                  <a:pt x="2000514" y="2766838"/>
                </a:cubicBezTo>
                <a:lnTo>
                  <a:pt x="1916734" y="2797502"/>
                </a:lnTo>
                <a:lnTo>
                  <a:pt x="1868213" y="2815260"/>
                </a:lnTo>
                <a:cubicBezTo>
                  <a:pt x="1823122" y="2829285"/>
                  <a:pt x="1777081" y="2841154"/>
                  <a:pt x="1730211" y="2850744"/>
                </a:cubicBezTo>
                <a:lnTo>
                  <a:pt x="1602249" y="2870274"/>
                </a:lnTo>
                <a:lnTo>
                  <a:pt x="1591537" y="2828615"/>
                </a:lnTo>
                <a:cubicBezTo>
                  <a:pt x="1581946" y="2781745"/>
                  <a:pt x="1574632" y="2734045"/>
                  <a:pt x="1569716" y="2685637"/>
                </a:cubicBezTo>
                <a:lnTo>
                  <a:pt x="1562861" y="2549891"/>
                </a:lnTo>
                <a:lnTo>
                  <a:pt x="1665111" y="2534286"/>
                </a:lnTo>
                <a:cubicBezTo>
                  <a:pt x="1737824" y="2519407"/>
                  <a:pt x="1807963" y="2497463"/>
                  <a:pt x="1874779" y="2469201"/>
                </a:cubicBezTo>
                <a:lnTo>
                  <a:pt x="1889146" y="2462280"/>
                </a:lnTo>
                <a:lnTo>
                  <a:pt x="1972419" y="2422166"/>
                </a:lnTo>
                <a:cubicBezTo>
                  <a:pt x="2288956" y="2250213"/>
                  <a:pt x="2513079" y="1929700"/>
                  <a:pt x="2551213" y="1554205"/>
                </a:cubicBezTo>
                <a:lnTo>
                  <a:pt x="2553136" y="1516125"/>
                </a:lnTo>
                <a:lnTo>
                  <a:pt x="2567503" y="1509204"/>
                </a:lnTo>
                <a:cubicBezTo>
                  <a:pt x="2634319" y="1480943"/>
                  <a:pt x="2704458" y="1458998"/>
                  <a:pt x="2777171" y="1444119"/>
                </a:cubicBezTo>
                <a:close/>
                <a:moveTo>
                  <a:pt x="95708" y="927175"/>
                </a:moveTo>
                <a:lnTo>
                  <a:pt x="148668" y="946559"/>
                </a:lnTo>
                <a:cubicBezTo>
                  <a:pt x="215485" y="974820"/>
                  <a:pt x="278979" y="1009398"/>
                  <a:pt x="338403" y="1049544"/>
                </a:cubicBezTo>
                <a:lnTo>
                  <a:pt x="382506" y="1082523"/>
                </a:lnTo>
                <a:lnTo>
                  <a:pt x="373238" y="1107845"/>
                </a:lnTo>
                <a:cubicBezTo>
                  <a:pt x="340602" y="1212773"/>
                  <a:pt x="323021" y="1324333"/>
                  <a:pt x="323021" y="1440000"/>
                </a:cubicBezTo>
                <a:cubicBezTo>
                  <a:pt x="323021" y="1787001"/>
                  <a:pt x="481252" y="2097045"/>
                  <a:pt x="729498" y="2301915"/>
                </a:cubicBezTo>
                <a:lnTo>
                  <a:pt x="771384" y="2333237"/>
                </a:lnTo>
                <a:lnTo>
                  <a:pt x="743091" y="2410538"/>
                </a:lnTo>
                <a:cubicBezTo>
                  <a:pt x="714830" y="2477355"/>
                  <a:pt x="680252" y="2540850"/>
                  <a:pt x="640106" y="2600273"/>
                </a:cubicBezTo>
                <a:lnTo>
                  <a:pt x="622023" y="2624455"/>
                </a:lnTo>
                <a:lnTo>
                  <a:pt x="524026" y="2551174"/>
                </a:lnTo>
                <a:cubicBezTo>
                  <a:pt x="203990" y="2287057"/>
                  <a:pt x="0" y="1887351"/>
                  <a:pt x="0" y="1440000"/>
                </a:cubicBezTo>
                <a:cubicBezTo>
                  <a:pt x="0" y="1290883"/>
                  <a:pt x="22665" y="1147060"/>
                  <a:pt x="64740" y="1011788"/>
                </a:cubicBezTo>
                <a:close/>
                <a:moveTo>
                  <a:pt x="1440001" y="0"/>
                </a:moveTo>
                <a:cubicBezTo>
                  <a:pt x="2086174" y="0"/>
                  <a:pt x="2632941" y="425609"/>
                  <a:pt x="2815261" y="1011788"/>
                </a:cubicBezTo>
                <a:lnTo>
                  <a:pt x="2840034" y="1108132"/>
                </a:lnTo>
                <a:lnTo>
                  <a:pt x="2712071" y="1127661"/>
                </a:lnTo>
                <a:cubicBezTo>
                  <a:pt x="2665201" y="1137252"/>
                  <a:pt x="2619160" y="1149120"/>
                  <a:pt x="2574069" y="1163145"/>
                </a:cubicBezTo>
                <a:lnTo>
                  <a:pt x="2525548" y="1180904"/>
                </a:lnTo>
                <a:lnTo>
                  <a:pt x="2506763" y="1107845"/>
                </a:lnTo>
                <a:cubicBezTo>
                  <a:pt x="2365340" y="653158"/>
                  <a:pt x="1941224" y="323021"/>
                  <a:pt x="1440001" y="323021"/>
                </a:cubicBezTo>
                <a:cubicBezTo>
                  <a:pt x="1093000" y="323021"/>
                  <a:pt x="782956" y="481252"/>
                  <a:pt x="578086" y="729498"/>
                </a:cubicBezTo>
                <a:lnTo>
                  <a:pt x="531868" y="791305"/>
                </a:lnTo>
                <a:lnTo>
                  <a:pt x="519009" y="781689"/>
                </a:lnTo>
                <a:cubicBezTo>
                  <a:pt x="442400" y="729934"/>
                  <a:pt x="360543" y="685356"/>
                  <a:pt x="274404" y="648922"/>
                </a:cubicBezTo>
                <a:lnTo>
                  <a:pt x="244131" y="637842"/>
                </a:lnTo>
                <a:lnTo>
                  <a:pt x="245930" y="634882"/>
                </a:lnTo>
                <a:cubicBezTo>
                  <a:pt x="504709" y="251840"/>
                  <a:pt x="942945" y="0"/>
                  <a:pt x="1440001" y="0"/>
                </a:cubicBezTo>
                <a:close/>
              </a:path>
            </a:pathLst>
          </a:custGeom>
          <a:solidFill>
            <a:srgbClr val="00530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1" name="Ελεύθερη σχεδίαση: Σχήμα 100">
            <a:extLst>
              <a:ext uri="{FF2B5EF4-FFF2-40B4-BE49-F238E27FC236}">
                <a16:creationId xmlns:a16="http://schemas.microsoft.com/office/drawing/2014/main" id="{99863CE3-0DF7-A110-2683-BB5F1AFAD0E4}"/>
              </a:ext>
            </a:extLst>
          </p:cNvPr>
          <p:cNvSpPr/>
          <p:nvPr/>
        </p:nvSpPr>
        <p:spPr>
          <a:xfrm>
            <a:off x="8279491" y="3218706"/>
            <a:ext cx="2879999" cy="2880000"/>
          </a:xfrm>
          <a:custGeom>
            <a:avLst/>
            <a:gdLst>
              <a:gd name="connsiteX0" fmla="*/ 1439999 w 2879999"/>
              <a:gd name="connsiteY0" fmla="*/ 0 h 2880000"/>
              <a:gd name="connsiteX1" fmla="*/ 2879999 w 2879999"/>
              <a:gd name="connsiteY1" fmla="*/ 1440000 h 2880000"/>
              <a:gd name="connsiteX2" fmla="*/ 1439999 w 2879999"/>
              <a:gd name="connsiteY2" fmla="*/ 2880000 h 2880000"/>
              <a:gd name="connsiteX3" fmla="*/ 64739 w 2879999"/>
              <a:gd name="connsiteY3" fmla="*/ 1868212 h 2880000"/>
              <a:gd name="connsiteX4" fmla="*/ 39967 w 2879999"/>
              <a:gd name="connsiteY4" fmla="*/ 1771869 h 2880000"/>
              <a:gd name="connsiteX5" fmla="*/ 167929 w 2879999"/>
              <a:gd name="connsiteY5" fmla="*/ 1752339 h 2880000"/>
              <a:gd name="connsiteX6" fmla="*/ 305931 w 2879999"/>
              <a:gd name="connsiteY6" fmla="*/ 1716855 h 2880000"/>
              <a:gd name="connsiteX7" fmla="*/ 354452 w 2879999"/>
              <a:gd name="connsiteY7" fmla="*/ 1699097 h 2880000"/>
              <a:gd name="connsiteX8" fmla="*/ 373237 w 2879999"/>
              <a:gd name="connsiteY8" fmla="*/ 1772155 h 2880000"/>
              <a:gd name="connsiteX9" fmla="*/ 1439999 w 2879999"/>
              <a:gd name="connsiteY9" fmla="*/ 2556979 h 2880000"/>
              <a:gd name="connsiteX10" fmla="*/ 2556978 w 2879999"/>
              <a:gd name="connsiteY10" fmla="*/ 1440000 h 2880000"/>
              <a:gd name="connsiteX11" fmla="*/ 1439999 w 2879999"/>
              <a:gd name="connsiteY11" fmla="*/ 323021 h 2880000"/>
              <a:gd name="connsiteX12" fmla="*/ 1325794 w 2879999"/>
              <a:gd name="connsiteY12" fmla="*/ 328788 h 2880000"/>
              <a:gd name="connsiteX13" fmla="*/ 1317140 w 2879999"/>
              <a:gd name="connsiteY13" fmla="*/ 330109 h 2880000"/>
              <a:gd name="connsiteX14" fmla="*/ 1317140 w 2879999"/>
              <a:gd name="connsiteY14" fmla="*/ 330110 h 2880000"/>
              <a:gd name="connsiteX15" fmla="*/ 1214890 w 2879999"/>
              <a:gd name="connsiteY15" fmla="*/ 345715 h 2880000"/>
              <a:gd name="connsiteX16" fmla="*/ 1005222 w 2879999"/>
              <a:gd name="connsiteY16" fmla="*/ 410800 h 2880000"/>
              <a:gd name="connsiteX17" fmla="*/ 990855 w 2879999"/>
              <a:gd name="connsiteY17" fmla="*/ 417721 h 2880000"/>
              <a:gd name="connsiteX18" fmla="*/ 907582 w 2879999"/>
              <a:gd name="connsiteY18" fmla="*/ 457835 h 2880000"/>
              <a:gd name="connsiteX19" fmla="*/ 328788 w 2879999"/>
              <a:gd name="connsiteY19" fmla="*/ 1325796 h 2880000"/>
              <a:gd name="connsiteX20" fmla="*/ 326865 w 2879999"/>
              <a:gd name="connsiteY20" fmla="*/ 1363876 h 2880000"/>
              <a:gd name="connsiteX21" fmla="*/ 312498 w 2879999"/>
              <a:gd name="connsiteY21" fmla="*/ 1370797 h 2880000"/>
              <a:gd name="connsiteX22" fmla="*/ 102830 w 2879999"/>
              <a:gd name="connsiteY22" fmla="*/ 1435882 h 2880000"/>
              <a:gd name="connsiteX23" fmla="*/ 580 w 2879999"/>
              <a:gd name="connsiteY23" fmla="*/ 1451487 h 2880000"/>
              <a:gd name="connsiteX24" fmla="*/ 0 w 2879999"/>
              <a:gd name="connsiteY24" fmla="*/ 1440001 h 2880000"/>
              <a:gd name="connsiteX25" fmla="*/ 879487 w 2879999"/>
              <a:gd name="connsiteY25" fmla="*/ 113163 h 2880000"/>
              <a:gd name="connsiteX26" fmla="*/ 963267 w 2879999"/>
              <a:gd name="connsiteY26" fmla="*/ 82500 h 2880000"/>
              <a:gd name="connsiteX27" fmla="*/ 1011788 w 2879999"/>
              <a:gd name="connsiteY27" fmla="*/ 64741 h 2880000"/>
              <a:gd name="connsiteX28" fmla="*/ 1149790 w 2879999"/>
              <a:gd name="connsiteY28" fmla="*/ 29257 h 2880000"/>
              <a:gd name="connsiteX29" fmla="*/ 1277752 w 2879999"/>
              <a:gd name="connsiteY29" fmla="*/ 9728 h 2880000"/>
              <a:gd name="connsiteX30" fmla="*/ 1277752 w 2879999"/>
              <a:gd name="connsiteY30" fmla="*/ 9727 h 2880000"/>
              <a:gd name="connsiteX31" fmla="*/ 1292767 w 2879999"/>
              <a:gd name="connsiteY31" fmla="*/ 7435 h 2880000"/>
              <a:gd name="connsiteX32" fmla="*/ 1439999 w 2879999"/>
              <a:gd name="connsiteY32" fmla="*/ 0 h 28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879999" h="2880000">
                <a:moveTo>
                  <a:pt x="1439999" y="0"/>
                </a:moveTo>
                <a:cubicBezTo>
                  <a:pt x="2235289" y="0"/>
                  <a:pt x="2879999" y="644710"/>
                  <a:pt x="2879999" y="1440000"/>
                </a:cubicBezTo>
                <a:cubicBezTo>
                  <a:pt x="2879999" y="2235290"/>
                  <a:pt x="2235289" y="2880000"/>
                  <a:pt x="1439999" y="2880000"/>
                </a:cubicBezTo>
                <a:cubicBezTo>
                  <a:pt x="793826" y="2880000"/>
                  <a:pt x="247059" y="2454391"/>
                  <a:pt x="64739" y="1868212"/>
                </a:cubicBezTo>
                <a:lnTo>
                  <a:pt x="39967" y="1771869"/>
                </a:lnTo>
                <a:lnTo>
                  <a:pt x="167929" y="1752339"/>
                </a:lnTo>
                <a:cubicBezTo>
                  <a:pt x="214799" y="1742749"/>
                  <a:pt x="260840" y="1730880"/>
                  <a:pt x="305931" y="1716855"/>
                </a:cubicBezTo>
                <a:lnTo>
                  <a:pt x="354452" y="1699097"/>
                </a:lnTo>
                <a:lnTo>
                  <a:pt x="373237" y="1772155"/>
                </a:lnTo>
                <a:cubicBezTo>
                  <a:pt x="514660" y="2226842"/>
                  <a:pt x="938776" y="2556979"/>
                  <a:pt x="1439999" y="2556979"/>
                </a:cubicBezTo>
                <a:cubicBezTo>
                  <a:pt x="2056889" y="2556979"/>
                  <a:pt x="2556978" y="2056890"/>
                  <a:pt x="2556978" y="1440000"/>
                </a:cubicBezTo>
                <a:cubicBezTo>
                  <a:pt x="2556978" y="823110"/>
                  <a:pt x="2056889" y="323021"/>
                  <a:pt x="1439999" y="323021"/>
                </a:cubicBezTo>
                <a:cubicBezTo>
                  <a:pt x="1401443" y="323021"/>
                  <a:pt x="1363344" y="324975"/>
                  <a:pt x="1325794" y="328788"/>
                </a:cubicBezTo>
                <a:lnTo>
                  <a:pt x="1317140" y="330109"/>
                </a:lnTo>
                <a:lnTo>
                  <a:pt x="1317140" y="330110"/>
                </a:lnTo>
                <a:lnTo>
                  <a:pt x="1214890" y="345715"/>
                </a:lnTo>
                <a:cubicBezTo>
                  <a:pt x="1142177" y="360594"/>
                  <a:pt x="1072038" y="382539"/>
                  <a:pt x="1005222" y="410800"/>
                </a:cubicBezTo>
                <a:lnTo>
                  <a:pt x="990855" y="417721"/>
                </a:lnTo>
                <a:lnTo>
                  <a:pt x="907582" y="457835"/>
                </a:lnTo>
                <a:cubicBezTo>
                  <a:pt x="591045" y="629789"/>
                  <a:pt x="366922" y="950301"/>
                  <a:pt x="328788" y="1325796"/>
                </a:cubicBezTo>
                <a:lnTo>
                  <a:pt x="326865" y="1363876"/>
                </a:lnTo>
                <a:lnTo>
                  <a:pt x="312498" y="1370797"/>
                </a:lnTo>
                <a:cubicBezTo>
                  <a:pt x="245682" y="1399059"/>
                  <a:pt x="175543" y="1421003"/>
                  <a:pt x="102830" y="1435882"/>
                </a:cubicBezTo>
                <a:lnTo>
                  <a:pt x="580" y="1451487"/>
                </a:lnTo>
                <a:lnTo>
                  <a:pt x="0" y="1440001"/>
                </a:lnTo>
                <a:cubicBezTo>
                  <a:pt x="0" y="843534"/>
                  <a:pt x="362649" y="331767"/>
                  <a:pt x="879487" y="113163"/>
                </a:cubicBezTo>
                <a:lnTo>
                  <a:pt x="963267" y="82500"/>
                </a:lnTo>
                <a:lnTo>
                  <a:pt x="1011788" y="64741"/>
                </a:lnTo>
                <a:cubicBezTo>
                  <a:pt x="1056879" y="50716"/>
                  <a:pt x="1102920" y="38848"/>
                  <a:pt x="1149790" y="29257"/>
                </a:cubicBezTo>
                <a:lnTo>
                  <a:pt x="1277752" y="9728"/>
                </a:lnTo>
                <a:lnTo>
                  <a:pt x="1277752" y="9727"/>
                </a:lnTo>
                <a:lnTo>
                  <a:pt x="1292767" y="7435"/>
                </a:lnTo>
                <a:cubicBezTo>
                  <a:pt x="1341176" y="2519"/>
                  <a:pt x="1390293" y="0"/>
                  <a:pt x="1439999" y="0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3456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471EC2E-A688-34E1-0286-5739DA932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Ειδοποιησεις</a:t>
            </a:r>
            <a:endParaRPr lang="en-US" dirty="0">
              <a:solidFill>
                <a:srgbClr val="FFC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7840A1C-E01C-5B91-C5AF-A96F16B13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4496" y="2211035"/>
            <a:ext cx="6123009" cy="3521784"/>
          </a:xfrm>
        </p:spPr>
        <p:txBody>
          <a:bodyPr/>
          <a:lstStyle/>
          <a:p>
            <a:r>
              <a:rPr lang="el-GR" dirty="0"/>
              <a:t>Λήψη ειδοποιήσεων στην εφαρμογή</a:t>
            </a:r>
          </a:p>
          <a:p>
            <a:r>
              <a:rPr lang="el-GR" dirty="0"/>
              <a:t>Ειδοποιήσεις για χρήστες και επιχειρήσεις</a:t>
            </a:r>
          </a:p>
          <a:p>
            <a:r>
              <a:rPr lang="el-GR" dirty="0"/>
              <a:t>Λήψη ειδοποιήσεων με </a:t>
            </a:r>
            <a:r>
              <a:rPr lang="en-US" dirty="0"/>
              <a:t>email</a:t>
            </a:r>
            <a:endParaRPr lang="el-G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9348DAEB-1DB1-A7CA-0CF7-A8E9E1558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28/06/2023</a:t>
            </a:r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326DDA49-9900-E96B-6FF4-5A1095101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Υπλγος(ΠΒ) Σωτηρίου Δημήτριος, Υπλγος(ΠΒ) Καραγιάννης Α. Αλέξανδρος. ΣΠΗΥ 141η Ε.Σ.</a:t>
            </a:r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6D25A1F1-4A78-5F44-FDCE-A16E208EC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l-GR" dirty="0"/>
              <a:t>7</a:t>
            </a:r>
            <a:endParaRPr lang="en-US" dirty="0"/>
          </a:p>
        </p:txBody>
      </p:sp>
      <p:sp>
        <p:nvSpPr>
          <p:cNvPr id="7" name="Ελεύθερη σχεδίαση: Σχήμα 6">
            <a:extLst>
              <a:ext uri="{FF2B5EF4-FFF2-40B4-BE49-F238E27FC236}">
                <a16:creationId xmlns:a16="http://schemas.microsoft.com/office/drawing/2014/main" id="{04B8F747-F553-B32E-A69E-4690BE914F30}"/>
              </a:ext>
            </a:extLst>
          </p:cNvPr>
          <p:cNvSpPr/>
          <p:nvPr/>
        </p:nvSpPr>
        <p:spPr>
          <a:xfrm rot="14486353">
            <a:off x="9809618" y="2206877"/>
            <a:ext cx="2880001" cy="2880000"/>
          </a:xfrm>
          <a:custGeom>
            <a:avLst/>
            <a:gdLst>
              <a:gd name="connsiteX0" fmla="*/ 2876122 w 2880001"/>
              <a:gd name="connsiteY0" fmla="*/ 1363187 h 2880000"/>
              <a:gd name="connsiteX1" fmla="*/ 2880001 w 2880001"/>
              <a:gd name="connsiteY1" fmla="*/ 1440001 h 2880000"/>
              <a:gd name="connsiteX2" fmla="*/ 2000514 w 2880001"/>
              <a:gd name="connsiteY2" fmla="*/ 2766839 h 2880000"/>
              <a:gd name="connsiteX3" fmla="*/ 1975632 w 2880001"/>
              <a:gd name="connsiteY3" fmla="*/ 2775946 h 2880000"/>
              <a:gd name="connsiteX4" fmla="*/ 1953715 w 2880001"/>
              <a:gd name="connsiteY4" fmla="*/ 2690707 h 2880000"/>
              <a:gd name="connsiteX5" fmla="*/ 1931022 w 2880001"/>
              <a:gd name="connsiteY5" fmla="*/ 2465597 h 2880000"/>
              <a:gd name="connsiteX6" fmla="*/ 1932238 w 2880001"/>
              <a:gd name="connsiteY6" fmla="*/ 2441523 h 2880000"/>
              <a:gd name="connsiteX7" fmla="*/ 1972419 w 2880001"/>
              <a:gd name="connsiteY7" fmla="*/ 2422167 h 2880000"/>
              <a:gd name="connsiteX8" fmla="*/ 2551213 w 2880001"/>
              <a:gd name="connsiteY8" fmla="*/ 1554206 h 2880000"/>
              <a:gd name="connsiteX9" fmla="*/ 2555764 w 2880001"/>
              <a:gd name="connsiteY9" fmla="*/ 1464075 h 2880000"/>
              <a:gd name="connsiteX10" fmla="*/ 2613223 w 2880001"/>
              <a:gd name="connsiteY10" fmla="*/ 1436396 h 2880000"/>
              <a:gd name="connsiteX11" fmla="*/ 2822891 w 2880001"/>
              <a:gd name="connsiteY11" fmla="*/ 1371311 h 2880000"/>
              <a:gd name="connsiteX12" fmla="*/ 1440000 w 2880001"/>
              <a:gd name="connsiteY12" fmla="*/ 0 h 2880000"/>
              <a:gd name="connsiteX13" fmla="*/ 2815260 w 2880001"/>
              <a:gd name="connsiteY13" fmla="*/ 1011788 h 2880000"/>
              <a:gd name="connsiteX14" fmla="*/ 2823744 w 2880001"/>
              <a:gd name="connsiteY14" fmla="*/ 1044786 h 2880000"/>
              <a:gd name="connsiteX15" fmla="*/ 2757790 w 2880001"/>
              <a:gd name="connsiteY15" fmla="*/ 1054852 h 2880000"/>
              <a:gd name="connsiteX16" fmla="*/ 2619788 w 2880001"/>
              <a:gd name="connsiteY16" fmla="*/ 1090336 h 2880000"/>
              <a:gd name="connsiteX17" fmla="*/ 2512369 w 2880001"/>
              <a:gd name="connsiteY17" fmla="*/ 1129651 h 2880000"/>
              <a:gd name="connsiteX18" fmla="*/ 2506762 w 2880001"/>
              <a:gd name="connsiteY18" fmla="*/ 1107845 h 2880000"/>
              <a:gd name="connsiteX19" fmla="*/ 1440000 w 2880001"/>
              <a:gd name="connsiteY19" fmla="*/ 323021 h 2880000"/>
              <a:gd name="connsiteX20" fmla="*/ 323021 w 2880001"/>
              <a:gd name="connsiteY20" fmla="*/ 1440000 h 2880000"/>
              <a:gd name="connsiteX21" fmla="*/ 1440000 w 2880001"/>
              <a:gd name="connsiteY21" fmla="*/ 2556979 h 2880000"/>
              <a:gd name="connsiteX22" fmla="*/ 1554205 w 2880001"/>
              <a:gd name="connsiteY22" fmla="*/ 2551212 h 2880000"/>
              <a:gd name="connsiteX23" fmla="*/ 1611879 w 2880001"/>
              <a:gd name="connsiteY23" fmla="*/ 2542410 h 2880000"/>
              <a:gd name="connsiteX24" fmla="*/ 1665110 w 2880001"/>
              <a:gd name="connsiteY24" fmla="*/ 2534286 h 2880000"/>
              <a:gd name="connsiteX25" fmla="*/ 1874778 w 2880001"/>
              <a:gd name="connsiteY25" fmla="*/ 2469201 h 2880000"/>
              <a:gd name="connsiteX26" fmla="*/ 1932237 w 2880001"/>
              <a:gd name="connsiteY26" fmla="*/ 2441522 h 2880000"/>
              <a:gd name="connsiteX27" fmla="*/ 1931021 w 2880001"/>
              <a:gd name="connsiteY27" fmla="*/ 2465596 h 2880000"/>
              <a:gd name="connsiteX28" fmla="*/ 1953714 w 2880001"/>
              <a:gd name="connsiteY28" fmla="*/ 2690706 h 2880000"/>
              <a:gd name="connsiteX29" fmla="*/ 1975631 w 2880001"/>
              <a:gd name="connsiteY29" fmla="*/ 2775945 h 2880000"/>
              <a:gd name="connsiteX30" fmla="*/ 1868212 w 2880001"/>
              <a:gd name="connsiteY30" fmla="*/ 2815260 h 2880000"/>
              <a:gd name="connsiteX31" fmla="*/ 1730210 w 2880001"/>
              <a:gd name="connsiteY31" fmla="*/ 2850744 h 2880000"/>
              <a:gd name="connsiteX32" fmla="*/ 1664255 w 2880001"/>
              <a:gd name="connsiteY32" fmla="*/ 2860810 h 2880000"/>
              <a:gd name="connsiteX33" fmla="*/ 1587232 w 2880001"/>
              <a:gd name="connsiteY33" fmla="*/ 2872565 h 2880000"/>
              <a:gd name="connsiteX34" fmla="*/ 1440000 w 2880001"/>
              <a:gd name="connsiteY34" fmla="*/ 2880000 h 2880000"/>
              <a:gd name="connsiteX35" fmla="*/ 0 w 2880001"/>
              <a:gd name="connsiteY35" fmla="*/ 1440000 h 2880000"/>
              <a:gd name="connsiteX36" fmla="*/ 1440000 w 2880001"/>
              <a:gd name="connsiteY36" fmla="*/ 0 h 28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880001" h="2880000">
                <a:moveTo>
                  <a:pt x="2876122" y="1363187"/>
                </a:moveTo>
                <a:lnTo>
                  <a:pt x="2880001" y="1440001"/>
                </a:lnTo>
                <a:cubicBezTo>
                  <a:pt x="2880001" y="2036469"/>
                  <a:pt x="2517351" y="2548235"/>
                  <a:pt x="2000514" y="2766839"/>
                </a:cubicBezTo>
                <a:lnTo>
                  <a:pt x="1975632" y="2775946"/>
                </a:lnTo>
                <a:lnTo>
                  <a:pt x="1953715" y="2690707"/>
                </a:lnTo>
                <a:cubicBezTo>
                  <a:pt x="1938836" y="2617995"/>
                  <a:pt x="1931022" y="2542708"/>
                  <a:pt x="1931022" y="2465597"/>
                </a:cubicBezTo>
                <a:lnTo>
                  <a:pt x="1932238" y="2441523"/>
                </a:lnTo>
                <a:lnTo>
                  <a:pt x="1972419" y="2422167"/>
                </a:lnTo>
                <a:cubicBezTo>
                  <a:pt x="2288956" y="2250213"/>
                  <a:pt x="2513079" y="1929701"/>
                  <a:pt x="2551213" y="1554206"/>
                </a:cubicBezTo>
                <a:lnTo>
                  <a:pt x="2555764" y="1464075"/>
                </a:lnTo>
                <a:lnTo>
                  <a:pt x="2613223" y="1436396"/>
                </a:lnTo>
                <a:cubicBezTo>
                  <a:pt x="2680039" y="1408135"/>
                  <a:pt x="2750178" y="1386190"/>
                  <a:pt x="2822891" y="1371311"/>
                </a:cubicBezTo>
                <a:close/>
                <a:moveTo>
                  <a:pt x="1440000" y="0"/>
                </a:moveTo>
                <a:cubicBezTo>
                  <a:pt x="2086173" y="0"/>
                  <a:pt x="2632940" y="425609"/>
                  <a:pt x="2815260" y="1011788"/>
                </a:cubicBezTo>
                <a:lnTo>
                  <a:pt x="2823744" y="1044786"/>
                </a:lnTo>
                <a:lnTo>
                  <a:pt x="2757790" y="1054852"/>
                </a:lnTo>
                <a:cubicBezTo>
                  <a:pt x="2710919" y="1064443"/>
                  <a:pt x="2664879" y="1076311"/>
                  <a:pt x="2619788" y="1090336"/>
                </a:cubicBezTo>
                <a:lnTo>
                  <a:pt x="2512369" y="1129651"/>
                </a:lnTo>
                <a:lnTo>
                  <a:pt x="2506762" y="1107845"/>
                </a:lnTo>
                <a:cubicBezTo>
                  <a:pt x="2365339" y="653158"/>
                  <a:pt x="1941223" y="323021"/>
                  <a:pt x="1440000" y="323021"/>
                </a:cubicBezTo>
                <a:cubicBezTo>
                  <a:pt x="823110" y="323021"/>
                  <a:pt x="323021" y="823110"/>
                  <a:pt x="323021" y="1440000"/>
                </a:cubicBezTo>
                <a:cubicBezTo>
                  <a:pt x="323021" y="2056890"/>
                  <a:pt x="823110" y="2556979"/>
                  <a:pt x="1440000" y="2556979"/>
                </a:cubicBezTo>
                <a:cubicBezTo>
                  <a:pt x="1478555" y="2556979"/>
                  <a:pt x="1516655" y="2555026"/>
                  <a:pt x="1554205" y="2551212"/>
                </a:cubicBezTo>
                <a:lnTo>
                  <a:pt x="1611879" y="2542410"/>
                </a:lnTo>
                <a:lnTo>
                  <a:pt x="1665110" y="2534286"/>
                </a:lnTo>
                <a:cubicBezTo>
                  <a:pt x="1737823" y="2519407"/>
                  <a:pt x="1807962" y="2497462"/>
                  <a:pt x="1874778" y="2469201"/>
                </a:cubicBezTo>
                <a:lnTo>
                  <a:pt x="1932237" y="2441522"/>
                </a:lnTo>
                <a:lnTo>
                  <a:pt x="1931021" y="2465596"/>
                </a:lnTo>
                <a:cubicBezTo>
                  <a:pt x="1931021" y="2542707"/>
                  <a:pt x="1938835" y="2617994"/>
                  <a:pt x="1953714" y="2690706"/>
                </a:cubicBezTo>
                <a:lnTo>
                  <a:pt x="1975631" y="2775945"/>
                </a:lnTo>
                <a:lnTo>
                  <a:pt x="1868212" y="2815260"/>
                </a:lnTo>
                <a:cubicBezTo>
                  <a:pt x="1823121" y="2829285"/>
                  <a:pt x="1777080" y="2841154"/>
                  <a:pt x="1730210" y="2850744"/>
                </a:cubicBezTo>
                <a:lnTo>
                  <a:pt x="1664255" y="2860810"/>
                </a:lnTo>
                <a:lnTo>
                  <a:pt x="1587232" y="2872565"/>
                </a:lnTo>
                <a:cubicBezTo>
                  <a:pt x="1538823" y="2877482"/>
                  <a:pt x="1489705" y="2880000"/>
                  <a:pt x="1440000" y="2880000"/>
                </a:cubicBezTo>
                <a:cubicBezTo>
                  <a:pt x="644710" y="2880000"/>
                  <a:pt x="0" y="2235290"/>
                  <a:pt x="0" y="1440000"/>
                </a:cubicBezTo>
                <a:cubicBezTo>
                  <a:pt x="0" y="644710"/>
                  <a:pt x="644710" y="0"/>
                  <a:pt x="144000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Ελεύθερη σχεδίαση: Σχήμα 7">
            <a:extLst>
              <a:ext uri="{FF2B5EF4-FFF2-40B4-BE49-F238E27FC236}">
                <a16:creationId xmlns:a16="http://schemas.microsoft.com/office/drawing/2014/main" id="{57BC3E7B-8CE2-BDA3-01D9-7E93F18675B0}"/>
              </a:ext>
            </a:extLst>
          </p:cNvPr>
          <p:cNvSpPr/>
          <p:nvPr/>
        </p:nvSpPr>
        <p:spPr>
          <a:xfrm>
            <a:off x="7323000" y="8266957"/>
            <a:ext cx="2880000" cy="2880000"/>
          </a:xfrm>
          <a:custGeom>
            <a:avLst/>
            <a:gdLst>
              <a:gd name="connsiteX0" fmla="*/ 2348133 w 2880000"/>
              <a:gd name="connsiteY0" fmla="*/ 2088695 h 2880000"/>
              <a:gd name="connsiteX1" fmla="*/ 2360992 w 2880000"/>
              <a:gd name="connsiteY1" fmla="*/ 2098311 h 2880000"/>
              <a:gd name="connsiteX2" fmla="*/ 2605597 w 2880000"/>
              <a:gd name="connsiteY2" fmla="*/ 2231078 h 2880000"/>
              <a:gd name="connsiteX3" fmla="*/ 2635869 w 2880000"/>
              <a:gd name="connsiteY3" fmla="*/ 2242158 h 2880000"/>
              <a:gd name="connsiteX4" fmla="*/ 2634071 w 2880000"/>
              <a:gd name="connsiteY4" fmla="*/ 2245118 h 2880000"/>
              <a:gd name="connsiteX5" fmla="*/ 1440000 w 2880000"/>
              <a:gd name="connsiteY5" fmla="*/ 2880000 h 2880000"/>
              <a:gd name="connsiteX6" fmla="*/ 421766 w 2880000"/>
              <a:gd name="connsiteY6" fmla="*/ 2458234 h 2880000"/>
              <a:gd name="connsiteX7" fmla="*/ 358043 w 2880000"/>
              <a:gd name="connsiteY7" fmla="*/ 2388121 h 2880000"/>
              <a:gd name="connsiteX8" fmla="*/ 428474 w 2880000"/>
              <a:gd name="connsiteY8" fmla="*/ 2335453 h 2880000"/>
              <a:gd name="connsiteX9" fmla="*/ 530734 w 2880000"/>
              <a:gd name="connsiteY9" fmla="*/ 2242513 h 2880000"/>
              <a:gd name="connsiteX10" fmla="*/ 596222 w 2880000"/>
              <a:gd name="connsiteY10" fmla="*/ 2170458 h 2880000"/>
              <a:gd name="connsiteX11" fmla="*/ 650177 w 2880000"/>
              <a:gd name="connsiteY11" fmla="*/ 2229823 h 2880000"/>
              <a:gd name="connsiteX12" fmla="*/ 1440000 w 2880000"/>
              <a:gd name="connsiteY12" fmla="*/ 2556979 h 2880000"/>
              <a:gd name="connsiteX13" fmla="*/ 2301915 w 2880000"/>
              <a:gd name="connsiteY13" fmla="*/ 2150502 h 2880000"/>
              <a:gd name="connsiteX14" fmla="*/ 2497495 w 2880000"/>
              <a:gd name="connsiteY14" fmla="*/ 1797477 h 2880000"/>
              <a:gd name="connsiteX15" fmla="*/ 2541598 w 2880000"/>
              <a:gd name="connsiteY15" fmla="*/ 1830456 h 2880000"/>
              <a:gd name="connsiteX16" fmla="*/ 2731333 w 2880000"/>
              <a:gd name="connsiteY16" fmla="*/ 1933441 h 2880000"/>
              <a:gd name="connsiteX17" fmla="*/ 2784293 w 2880000"/>
              <a:gd name="connsiteY17" fmla="*/ 1952825 h 2880000"/>
              <a:gd name="connsiteX18" fmla="*/ 2766839 w 2880000"/>
              <a:gd name="connsiteY18" fmla="*/ 2000513 h 2880000"/>
              <a:gd name="connsiteX19" fmla="*/ 2706201 w 2880000"/>
              <a:gd name="connsiteY19" fmla="*/ 2126389 h 2880000"/>
              <a:gd name="connsiteX20" fmla="*/ 2635870 w 2880000"/>
              <a:gd name="connsiteY20" fmla="*/ 2242158 h 2880000"/>
              <a:gd name="connsiteX21" fmla="*/ 2605598 w 2880000"/>
              <a:gd name="connsiteY21" fmla="*/ 2231078 h 2880000"/>
              <a:gd name="connsiteX22" fmla="*/ 2360993 w 2880000"/>
              <a:gd name="connsiteY22" fmla="*/ 2098311 h 2880000"/>
              <a:gd name="connsiteX23" fmla="*/ 2348134 w 2880000"/>
              <a:gd name="connsiteY23" fmla="*/ 2088695 h 2880000"/>
              <a:gd name="connsiteX24" fmla="*/ 2366217 w 2880000"/>
              <a:gd name="connsiteY24" fmla="*/ 2064513 h 2880000"/>
              <a:gd name="connsiteX25" fmla="*/ 2469202 w 2880000"/>
              <a:gd name="connsiteY25" fmla="*/ 1874778 h 2880000"/>
              <a:gd name="connsiteX26" fmla="*/ 356278 w 2880000"/>
              <a:gd name="connsiteY26" fmla="*/ 493821 h 2880000"/>
              <a:gd name="connsiteX27" fmla="*/ 374415 w 2880000"/>
              <a:gd name="connsiteY27" fmla="*/ 513777 h 2880000"/>
              <a:gd name="connsiteX28" fmla="*/ 494666 w 2880000"/>
              <a:gd name="connsiteY28" fmla="*/ 691861 h 2880000"/>
              <a:gd name="connsiteX29" fmla="*/ 538376 w 2880000"/>
              <a:gd name="connsiteY29" fmla="*/ 782600 h 2880000"/>
              <a:gd name="connsiteX30" fmla="*/ 513784 w 2880000"/>
              <a:gd name="connsiteY30" fmla="*/ 815487 h 2880000"/>
              <a:gd name="connsiteX31" fmla="*/ 323021 w 2880000"/>
              <a:gd name="connsiteY31" fmla="*/ 1440000 h 2880000"/>
              <a:gd name="connsiteX32" fmla="*/ 410799 w 2880000"/>
              <a:gd name="connsiteY32" fmla="*/ 1874778 h 2880000"/>
              <a:gd name="connsiteX33" fmla="*/ 414123 w 2880000"/>
              <a:gd name="connsiteY33" fmla="*/ 1881680 h 2880000"/>
              <a:gd name="connsiteX34" fmla="*/ 374415 w 2880000"/>
              <a:gd name="connsiteY34" fmla="*/ 1934781 h 2880000"/>
              <a:gd name="connsiteX35" fmla="*/ 223002 w 2880000"/>
              <a:gd name="connsiteY35" fmla="*/ 2086194 h 2880000"/>
              <a:gd name="connsiteX36" fmla="*/ 172595 w 2880000"/>
              <a:gd name="connsiteY36" fmla="*/ 2123888 h 2880000"/>
              <a:gd name="connsiteX37" fmla="*/ 113162 w 2880000"/>
              <a:gd name="connsiteY37" fmla="*/ 2000513 h 2880000"/>
              <a:gd name="connsiteX38" fmla="*/ 0 w 2880000"/>
              <a:gd name="connsiteY38" fmla="*/ 1440000 h 2880000"/>
              <a:gd name="connsiteX39" fmla="*/ 328826 w 2880000"/>
              <a:gd name="connsiteY39" fmla="*/ 524026 h 2880000"/>
              <a:gd name="connsiteX40" fmla="*/ 1440001 w 2880000"/>
              <a:gd name="connsiteY40" fmla="*/ 0 h 2880000"/>
              <a:gd name="connsiteX41" fmla="*/ 1868213 w 2880000"/>
              <a:gd name="connsiteY41" fmla="*/ 64740 h 2880000"/>
              <a:gd name="connsiteX42" fmla="*/ 1970241 w 2880000"/>
              <a:gd name="connsiteY42" fmla="*/ 102082 h 2880000"/>
              <a:gd name="connsiteX43" fmla="*/ 2000514 w 2880000"/>
              <a:gd name="connsiteY43" fmla="*/ 113162 h 2880000"/>
              <a:gd name="connsiteX44" fmla="*/ 2245119 w 2880000"/>
              <a:gd name="connsiteY44" fmla="*/ 245929 h 2880000"/>
              <a:gd name="connsiteX45" fmla="*/ 2257977 w 2880000"/>
              <a:gd name="connsiteY45" fmla="*/ 255544 h 2880000"/>
              <a:gd name="connsiteX46" fmla="*/ 2257977 w 2880000"/>
              <a:gd name="connsiteY46" fmla="*/ 255544 h 2880000"/>
              <a:gd name="connsiteX47" fmla="*/ 2355974 w 2880000"/>
              <a:gd name="connsiteY47" fmla="*/ 328825 h 2880000"/>
              <a:gd name="connsiteX48" fmla="*/ 2880000 w 2880000"/>
              <a:gd name="connsiteY48" fmla="*/ 1439999 h 2880000"/>
              <a:gd name="connsiteX49" fmla="*/ 2815260 w 2880000"/>
              <a:gd name="connsiteY49" fmla="*/ 1868211 h 2880000"/>
              <a:gd name="connsiteX50" fmla="*/ 2784292 w 2880000"/>
              <a:gd name="connsiteY50" fmla="*/ 1952824 h 2880000"/>
              <a:gd name="connsiteX51" fmla="*/ 2731332 w 2880000"/>
              <a:gd name="connsiteY51" fmla="*/ 1933440 h 2880000"/>
              <a:gd name="connsiteX52" fmla="*/ 2541597 w 2880000"/>
              <a:gd name="connsiteY52" fmla="*/ 1830455 h 2880000"/>
              <a:gd name="connsiteX53" fmla="*/ 2497494 w 2880000"/>
              <a:gd name="connsiteY53" fmla="*/ 1797476 h 2880000"/>
              <a:gd name="connsiteX54" fmla="*/ 2506762 w 2880000"/>
              <a:gd name="connsiteY54" fmla="*/ 1772154 h 2880000"/>
              <a:gd name="connsiteX55" fmla="*/ 2556979 w 2880000"/>
              <a:gd name="connsiteY55" fmla="*/ 1439999 h 2880000"/>
              <a:gd name="connsiteX56" fmla="*/ 2150502 w 2880000"/>
              <a:gd name="connsiteY56" fmla="*/ 578084 h 2880000"/>
              <a:gd name="connsiteX57" fmla="*/ 2108617 w 2880000"/>
              <a:gd name="connsiteY57" fmla="*/ 546763 h 2880000"/>
              <a:gd name="connsiteX58" fmla="*/ 2108617 w 2880000"/>
              <a:gd name="connsiteY58" fmla="*/ 546763 h 2880000"/>
              <a:gd name="connsiteX59" fmla="*/ 2064514 w 2880000"/>
              <a:gd name="connsiteY59" fmla="*/ 513784 h 2880000"/>
              <a:gd name="connsiteX60" fmla="*/ 1874779 w 2880000"/>
              <a:gd name="connsiteY60" fmla="*/ 410799 h 2880000"/>
              <a:gd name="connsiteX61" fmla="*/ 1821819 w 2880000"/>
              <a:gd name="connsiteY61" fmla="*/ 391415 h 2880000"/>
              <a:gd name="connsiteX62" fmla="*/ 1772156 w 2880000"/>
              <a:gd name="connsiteY62" fmla="*/ 373238 h 2880000"/>
              <a:gd name="connsiteX63" fmla="*/ 1440001 w 2880000"/>
              <a:gd name="connsiteY63" fmla="*/ 323021 h 2880000"/>
              <a:gd name="connsiteX64" fmla="*/ 815488 w 2880000"/>
              <a:gd name="connsiteY64" fmla="*/ 513784 h 2880000"/>
              <a:gd name="connsiteX65" fmla="*/ 779906 w 2880000"/>
              <a:gd name="connsiteY65" fmla="*/ 540391 h 2880000"/>
              <a:gd name="connsiteX66" fmla="*/ 779905 w 2880000"/>
              <a:gd name="connsiteY66" fmla="*/ 540390 h 2880000"/>
              <a:gd name="connsiteX67" fmla="*/ 729499 w 2880000"/>
              <a:gd name="connsiteY67" fmla="*/ 578084 h 2880000"/>
              <a:gd name="connsiteX68" fmla="*/ 578086 w 2880000"/>
              <a:gd name="connsiteY68" fmla="*/ 729497 h 2880000"/>
              <a:gd name="connsiteX69" fmla="*/ 538377 w 2880000"/>
              <a:gd name="connsiteY69" fmla="*/ 782599 h 2880000"/>
              <a:gd name="connsiteX70" fmla="*/ 494667 w 2880000"/>
              <a:gd name="connsiteY70" fmla="*/ 691860 h 2880000"/>
              <a:gd name="connsiteX71" fmla="*/ 374416 w 2880000"/>
              <a:gd name="connsiteY71" fmla="*/ 513776 h 2880000"/>
              <a:gd name="connsiteX72" fmla="*/ 356279 w 2880000"/>
              <a:gd name="connsiteY72" fmla="*/ 493820 h 2880000"/>
              <a:gd name="connsiteX73" fmla="*/ 421767 w 2880000"/>
              <a:gd name="connsiteY73" fmla="*/ 421765 h 2880000"/>
              <a:gd name="connsiteX74" fmla="*/ 524027 w 2880000"/>
              <a:gd name="connsiteY74" fmla="*/ 328825 h 2880000"/>
              <a:gd name="connsiteX75" fmla="*/ 594458 w 2880000"/>
              <a:gd name="connsiteY75" fmla="*/ 276157 h 2880000"/>
              <a:gd name="connsiteX76" fmla="*/ 594458 w 2880000"/>
              <a:gd name="connsiteY76" fmla="*/ 276158 h 2880000"/>
              <a:gd name="connsiteX77" fmla="*/ 634883 w 2880000"/>
              <a:gd name="connsiteY77" fmla="*/ 245929 h 2880000"/>
              <a:gd name="connsiteX78" fmla="*/ 1440001 w 2880000"/>
              <a:gd name="connsiteY78" fmla="*/ 0 h 28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2880000" h="2880000">
                <a:moveTo>
                  <a:pt x="2348133" y="2088695"/>
                </a:moveTo>
                <a:lnTo>
                  <a:pt x="2360992" y="2098311"/>
                </a:lnTo>
                <a:cubicBezTo>
                  <a:pt x="2437601" y="2150067"/>
                  <a:pt x="2519457" y="2194644"/>
                  <a:pt x="2605597" y="2231078"/>
                </a:cubicBezTo>
                <a:lnTo>
                  <a:pt x="2635869" y="2242158"/>
                </a:lnTo>
                <a:lnTo>
                  <a:pt x="2634071" y="2245118"/>
                </a:lnTo>
                <a:cubicBezTo>
                  <a:pt x="2375292" y="2628160"/>
                  <a:pt x="1937056" y="2880000"/>
                  <a:pt x="1440000" y="2880000"/>
                </a:cubicBezTo>
                <a:cubicBezTo>
                  <a:pt x="1042355" y="2880000"/>
                  <a:pt x="682355" y="2718823"/>
                  <a:pt x="421766" y="2458234"/>
                </a:cubicBezTo>
                <a:lnTo>
                  <a:pt x="358043" y="2388121"/>
                </a:lnTo>
                <a:lnTo>
                  <a:pt x="428474" y="2335453"/>
                </a:lnTo>
                <a:cubicBezTo>
                  <a:pt x="464033" y="2306107"/>
                  <a:pt x="498160" y="2275087"/>
                  <a:pt x="530734" y="2242513"/>
                </a:cubicBezTo>
                <a:lnTo>
                  <a:pt x="596222" y="2170458"/>
                </a:lnTo>
                <a:lnTo>
                  <a:pt x="650177" y="2229823"/>
                </a:lnTo>
                <a:cubicBezTo>
                  <a:pt x="852310" y="2431957"/>
                  <a:pt x="1131555" y="2556979"/>
                  <a:pt x="1440000" y="2556979"/>
                </a:cubicBezTo>
                <a:cubicBezTo>
                  <a:pt x="1787000" y="2556979"/>
                  <a:pt x="2097044" y="2398748"/>
                  <a:pt x="2301915" y="2150502"/>
                </a:cubicBezTo>
                <a:close/>
                <a:moveTo>
                  <a:pt x="2497495" y="1797477"/>
                </a:moveTo>
                <a:lnTo>
                  <a:pt x="2541598" y="1830456"/>
                </a:lnTo>
                <a:cubicBezTo>
                  <a:pt x="2601021" y="1870603"/>
                  <a:pt x="2664516" y="1905180"/>
                  <a:pt x="2731333" y="1933441"/>
                </a:cubicBezTo>
                <a:lnTo>
                  <a:pt x="2784293" y="1952825"/>
                </a:lnTo>
                <a:lnTo>
                  <a:pt x="2766839" y="2000513"/>
                </a:lnTo>
                <a:cubicBezTo>
                  <a:pt x="2748621" y="2043583"/>
                  <a:pt x="2728369" y="2085582"/>
                  <a:pt x="2706201" y="2126389"/>
                </a:cubicBezTo>
                <a:lnTo>
                  <a:pt x="2635870" y="2242158"/>
                </a:lnTo>
                <a:lnTo>
                  <a:pt x="2605598" y="2231078"/>
                </a:lnTo>
                <a:cubicBezTo>
                  <a:pt x="2519458" y="2194644"/>
                  <a:pt x="2437602" y="2150067"/>
                  <a:pt x="2360993" y="2098311"/>
                </a:cubicBezTo>
                <a:lnTo>
                  <a:pt x="2348134" y="2088695"/>
                </a:lnTo>
                <a:lnTo>
                  <a:pt x="2366217" y="2064513"/>
                </a:lnTo>
                <a:cubicBezTo>
                  <a:pt x="2406363" y="2005090"/>
                  <a:pt x="2440941" y="1941595"/>
                  <a:pt x="2469202" y="1874778"/>
                </a:cubicBezTo>
                <a:close/>
                <a:moveTo>
                  <a:pt x="356278" y="493821"/>
                </a:moveTo>
                <a:lnTo>
                  <a:pt x="374415" y="513777"/>
                </a:lnTo>
                <a:cubicBezTo>
                  <a:pt x="419942" y="568943"/>
                  <a:pt x="460275" y="628553"/>
                  <a:pt x="494666" y="691861"/>
                </a:cubicBezTo>
                <a:lnTo>
                  <a:pt x="538376" y="782600"/>
                </a:lnTo>
                <a:lnTo>
                  <a:pt x="513784" y="815487"/>
                </a:lnTo>
                <a:cubicBezTo>
                  <a:pt x="393346" y="993758"/>
                  <a:pt x="323021" y="1208666"/>
                  <a:pt x="323021" y="1440000"/>
                </a:cubicBezTo>
                <a:cubicBezTo>
                  <a:pt x="323021" y="1594223"/>
                  <a:pt x="354276" y="1741145"/>
                  <a:pt x="410799" y="1874778"/>
                </a:cubicBezTo>
                <a:lnTo>
                  <a:pt x="414123" y="1881680"/>
                </a:lnTo>
                <a:lnTo>
                  <a:pt x="374415" y="1934781"/>
                </a:lnTo>
                <a:cubicBezTo>
                  <a:pt x="328888" y="1989947"/>
                  <a:pt x="278168" y="2040668"/>
                  <a:pt x="223002" y="2086194"/>
                </a:cubicBezTo>
                <a:lnTo>
                  <a:pt x="172595" y="2123888"/>
                </a:lnTo>
                <a:lnTo>
                  <a:pt x="113162" y="2000513"/>
                </a:lnTo>
                <a:cubicBezTo>
                  <a:pt x="40294" y="1828234"/>
                  <a:pt x="0" y="1638823"/>
                  <a:pt x="0" y="1440000"/>
                </a:cubicBezTo>
                <a:cubicBezTo>
                  <a:pt x="0" y="1092061"/>
                  <a:pt x="123401" y="772943"/>
                  <a:pt x="328826" y="524026"/>
                </a:cubicBezTo>
                <a:close/>
                <a:moveTo>
                  <a:pt x="1440001" y="0"/>
                </a:moveTo>
                <a:cubicBezTo>
                  <a:pt x="1589118" y="0"/>
                  <a:pt x="1732941" y="22665"/>
                  <a:pt x="1868213" y="64740"/>
                </a:cubicBezTo>
                <a:lnTo>
                  <a:pt x="1970241" y="102082"/>
                </a:lnTo>
                <a:lnTo>
                  <a:pt x="2000514" y="113162"/>
                </a:lnTo>
                <a:cubicBezTo>
                  <a:pt x="2086653" y="149596"/>
                  <a:pt x="2168510" y="194174"/>
                  <a:pt x="2245119" y="245929"/>
                </a:cubicBezTo>
                <a:lnTo>
                  <a:pt x="2257977" y="255544"/>
                </a:lnTo>
                <a:lnTo>
                  <a:pt x="2257977" y="255544"/>
                </a:lnTo>
                <a:lnTo>
                  <a:pt x="2355974" y="328825"/>
                </a:lnTo>
                <a:cubicBezTo>
                  <a:pt x="2676009" y="592942"/>
                  <a:pt x="2880000" y="992649"/>
                  <a:pt x="2880000" y="1439999"/>
                </a:cubicBezTo>
                <a:cubicBezTo>
                  <a:pt x="2880000" y="1589116"/>
                  <a:pt x="2857334" y="1732939"/>
                  <a:pt x="2815260" y="1868211"/>
                </a:cubicBezTo>
                <a:lnTo>
                  <a:pt x="2784292" y="1952824"/>
                </a:lnTo>
                <a:lnTo>
                  <a:pt x="2731332" y="1933440"/>
                </a:lnTo>
                <a:cubicBezTo>
                  <a:pt x="2664515" y="1905179"/>
                  <a:pt x="2601020" y="1870602"/>
                  <a:pt x="2541597" y="1830455"/>
                </a:cubicBezTo>
                <a:lnTo>
                  <a:pt x="2497494" y="1797476"/>
                </a:lnTo>
                <a:lnTo>
                  <a:pt x="2506762" y="1772154"/>
                </a:lnTo>
                <a:cubicBezTo>
                  <a:pt x="2539397" y="1667227"/>
                  <a:pt x="2556979" y="1555666"/>
                  <a:pt x="2556979" y="1439999"/>
                </a:cubicBezTo>
                <a:cubicBezTo>
                  <a:pt x="2556979" y="1092999"/>
                  <a:pt x="2398747" y="782954"/>
                  <a:pt x="2150502" y="578084"/>
                </a:cubicBezTo>
                <a:lnTo>
                  <a:pt x="2108617" y="546763"/>
                </a:lnTo>
                <a:lnTo>
                  <a:pt x="2108617" y="546763"/>
                </a:lnTo>
                <a:lnTo>
                  <a:pt x="2064514" y="513784"/>
                </a:lnTo>
                <a:cubicBezTo>
                  <a:pt x="2005090" y="473638"/>
                  <a:pt x="1941596" y="439060"/>
                  <a:pt x="1874779" y="410799"/>
                </a:cubicBezTo>
                <a:lnTo>
                  <a:pt x="1821819" y="391415"/>
                </a:lnTo>
                <a:lnTo>
                  <a:pt x="1772156" y="373238"/>
                </a:lnTo>
                <a:cubicBezTo>
                  <a:pt x="1667228" y="340602"/>
                  <a:pt x="1555668" y="323021"/>
                  <a:pt x="1440001" y="323021"/>
                </a:cubicBezTo>
                <a:cubicBezTo>
                  <a:pt x="1208667" y="323021"/>
                  <a:pt x="993758" y="393346"/>
                  <a:pt x="815488" y="513784"/>
                </a:cubicBezTo>
                <a:lnTo>
                  <a:pt x="779906" y="540391"/>
                </a:lnTo>
                <a:lnTo>
                  <a:pt x="779905" y="540390"/>
                </a:lnTo>
                <a:lnTo>
                  <a:pt x="729499" y="578084"/>
                </a:lnTo>
                <a:cubicBezTo>
                  <a:pt x="674333" y="623611"/>
                  <a:pt x="623612" y="674331"/>
                  <a:pt x="578086" y="729497"/>
                </a:cubicBezTo>
                <a:lnTo>
                  <a:pt x="538377" y="782599"/>
                </a:lnTo>
                <a:lnTo>
                  <a:pt x="494667" y="691860"/>
                </a:lnTo>
                <a:cubicBezTo>
                  <a:pt x="460276" y="628552"/>
                  <a:pt x="419943" y="568942"/>
                  <a:pt x="374416" y="513776"/>
                </a:cubicBezTo>
                <a:lnTo>
                  <a:pt x="356279" y="493820"/>
                </a:lnTo>
                <a:lnTo>
                  <a:pt x="421767" y="421765"/>
                </a:lnTo>
                <a:cubicBezTo>
                  <a:pt x="454341" y="389192"/>
                  <a:pt x="488467" y="358171"/>
                  <a:pt x="524027" y="328825"/>
                </a:cubicBezTo>
                <a:lnTo>
                  <a:pt x="594458" y="276157"/>
                </a:lnTo>
                <a:lnTo>
                  <a:pt x="594458" y="276158"/>
                </a:lnTo>
                <a:lnTo>
                  <a:pt x="634883" y="245929"/>
                </a:lnTo>
                <a:cubicBezTo>
                  <a:pt x="864709" y="90662"/>
                  <a:pt x="1141767" y="0"/>
                  <a:pt x="1440001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Ελεύθερη σχεδίαση: Σχήμα 8">
            <a:extLst>
              <a:ext uri="{FF2B5EF4-FFF2-40B4-BE49-F238E27FC236}">
                <a16:creationId xmlns:a16="http://schemas.microsoft.com/office/drawing/2014/main" id="{FA94B764-C89C-9CF3-252A-6720E559E8C3}"/>
              </a:ext>
            </a:extLst>
          </p:cNvPr>
          <p:cNvSpPr/>
          <p:nvPr/>
        </p:nvSpPr>
        <p:spPr>
          <a:xfrm>
            <a:off x="5395501" y="8051236"/>
            <a:ext cx="2880000" cy="2880001"/>
          </a:xfrm>
          <a:custGeom>
            <a:avLst/>
            <a:gdLst>
              <a:gd name="connsiteX0" fmla="*/ 367630 w 2880000"/>
              <a:gd name="connsiteY0" fmla="*/ 1750350 h 2880001"/>
              <a:gd name="connsiteX1" fmla="*/ 373237 w 2880000"/>
              <a:gd name="connsiteY1" fmla="*/ 1772156 h 2880001"/>
              <a:gd name="connsiteX2" fmla="*/ 1439999 w 2880000"/>
              <a:gd name="connsiteY2" fmla="*/ 2556980 h 2880001"/>
              <a:gd name="connsiteX3" fmla="*/ 2064512 w 2880000"/>
              <a:gd name="connsiteY3" fmla="*/ 2366217 h 2880001"/>
              <a:gd name="connsiteX4" fmla="*/ 2100094 w 2880000"/>
              <a:gd name="connsiteY4" fmla="*/ 2339610 h 2880001"/>
              <a:gd name="connsiteX5" fmla="*/ 2101299 w 2880000"/>
              <a:gd name="connsiteY5" fmla="*/ 2342111 h 2880001"/>
              <a:gd name="connsiteX6" fmla="*/ 2256325 w 2880000"/>
              <a:gd name="connsiteY6" fmla="*/ 2571696 h 2880001"/>
              <a:gd name="connsiteX7" fmla="*/ 2285542 w 2880000"/>
              <a:gd name="connsiteY7" fmla="*/ 2603843 h 2880001"/>
              <a:gd name="connsiteX8" fmla="*/ 2245117 w 2880000"/>
              <a:gd name="connsiteY8" fmla="*/ 2634072 h 2880001"/>
              <a:gd name="connsiteX9" fmla="*/ 1439999 w 2880000"/>
              <a:gd name="connsiteY9" fmla="*/ 2880001 h 2880001"/>
              <a:gd name="connsiteX10" fmla="*/ 64739 w 2880000"/>
              <a:gd name="connsiteY10" fmla="*/ 1868213 h 2880001"/>
              <a:gd name="connsiteX11" fmla="*/ 56254 w 2880000"/>
              <a:gd name="connsiteY11" fmla="*/ 1835215 h 2880001"/>
              <a:gd name="connsiteX12" fmla="*/ 122209 w 2880000"/>
              <a:gd name="connsiteY12" fmla="*/ 1825149 h 2880001"/>
              <a:gd name="connsiteX13" fmla="*/ 260211 w 2880000"/>
              <a:gd name="connsiteY13" fmla="*/ 1789665 h 2880001"/>
              <a:gd name="connsiteX14" fmla="*/ 2707405 w 2880000"/>
              <a:gd name="connsiteY14" fmla="*/ 756113 h 2880001"/>
              <a:gd name="connsiteX15" fmla="*/ 2766838 w 2880000"/>
              <a:gd name="connsiteY15" fmla="*/ 879488 h 2880001"/>
              <a:gd name="connsiteX16" fmla="*/ 2880000 w 2880000"/>
              <a:gd name="connsiteY16" fmla="*/ 1440001 h 2880001"/>
              <a:gd name="connsiteX17" fmla="*/ 2551174 w 2880000"/>
              <a:gd name="connsiteY17" fmla="*/ 2355975 h 2880001"/>
              <a:gd name="connsiteX18" fmla="*/ 2523722 w 2880000"/>
              <a:gd name="connsiteY18" fmla="*/ 2386180 h 2880001"/>
              <a:gd name="connsiteX19" fmla="*/ 2458234 w 2880000"/>
              <a:gd name="connsiteY19" fmla="*/ 2458235 h 2880001"/>
              <a:gd name="connsiteX20" fmla="*/ 2355974 w 2880000"/>
              <a:gd name="connsiteY20" fmla="*/ 2551175 h 2880001"/>
              <a:gd name="connsiteX21" fmla="*/ 2285543 w 2880000"/>
              <a:gd name="connsiteY21" fmla="*/ 2603843 h 2880001"/>
              <a:gd name="connsiteX22" fmla="*/ 2256326 w 2880000"/>
              <a:gd name="connsiteY22" fmla="*/ 2571696 h 2880001"/>
              <a:gd name="connsiteX23" fmla="*/ 2101300 w 2880000"/>
              <a:gd name="connsiteY23" fmla="*/ 2342111 h 2880001"/>
              <a:gd name="connsiteX24" fmla="*/ 2100095 w 2880000"/>
              <a:gd name="connsiteY24" fmla="*/ 2339610 h 2880001"/>
              <a:gd name="connsiteX25" fmla="*/ 2150502 w 2880000"/>
              <a:gd name="connsiteY25" fmla="*/ 2301916 h 2880001"/>
              <a:gd name="connsiteX26" fmla="*/ 2301915 w 2880000"/>
              <a:gd name="connsiteY26" fmla="*/ 2150503 h 2880001"/>
              <a:gd name="connsiteX27" fmla="*/ 2341623 w 2880000"/>
              <a:gd name="connsiteY27" fmla="*/ 2097402 h 2880001"/>
              <a:gd name="connsiteX28" fmla="*/ 2366216 w 2880000"/>
              <a:gd name="connsiteY28" fmla="*/ 2064514 h 2880001"/>
              <a:gd name="connsiteX29" fmla="*/ 2556979 w 2880000"/>
              <a:gd name="connsiteY29" fmla="*/ 1440001 h 2880001"/>
              <a:gd name="connsiteX30" fmla="*/ 2469201 w 2880000"/>
              <a:gd name="connsiteY30" fmla="*/ 1005223 h 2880001"/>
              <a:gd name="connsiteX31" fmla="*/ 2465876 w 2880000"/>
              <a:gd name="connsiteY31" fmla="*/ 998322 h 2880001"/>
              <a:gd name="connsiteX32" fmla="*/ 2505585 w 2880000"/>
              <a:gd name="connsiteY32" fmla="*/ 945220 h 2880001"/>
              <a:gd name="connsiteX33" fmla="*/ 2656998 w 2880000"/>
              <a:gd name="connsiteY33" fmla="*/ 793807 h 2880001"/>
              <a:gd name="connsiteX34" fmla="*/ 1215743 w 2880000"/>
              <a:gd name="connsiteY34" fmla="*/ 19190 h 2880001"/>
              <a:gd name="connsiteX35" fmla="*/ 1242743 w 2880000"/>
              <a:gd name="connsiteY35" fmla="*/ 124194 h 2880001"/>
              <a:gd name="connsiteX36" fmla="*/ 1264564 w 2880000"/>
              <a:gd name="connsiteY36" fmla="*/ 267172 h 2880001"/>
              <a:gd name="connsiteX37" fmla="*/ 1268120 w 2880000"/>
              <a:gd name="connsiteY37" fmla="*/ 337590 h 2880001"/>
              <a:gd name="connsiteX38" fmla="*/ 1214889 w 2880000"/>
              <a:gd name="connsiteY38" fmla="*/ 345714 h 2880001"/>
              <a:gd name="connsiteX39" fmla="*/ 1005221 w 2880000"/>
              <a:gd name="connsiteY39" fmla="*/ 410799 h 2880001"/>
              <a:gd name="connsiteX40" fmla="*/ 947763 w 2880000"/>
              <a:gd name="connsiteY40" fmla="*/ 438477 h 2880001"/>
              <a:gd name="connsiteX41" fmla="*/ 947763 w 2880000"/>
              <a:gd name="connsiteY41" fmla="*/ 438479 h 2880001"/>
              <a:gd name="connsiteX42" fmla="*/ 907582 w 2880000"/>
              <a:gd name="connsiteY42" fmla="*/ 457835 h 2880001"/>
              <a:gd name="connsiteX43" fmla="*/ 328788 w 2880000"/>
              <a:gd name="connsiteY43" fmla="*/ 1325796 h 2880001"/>
              <a:gd name="connsiteX44" fmla="*/ 324237 w 2880000"/>
              <a:gd name="connsiteY44" fmla="*/ 1415927 h 2880001"/>
              <a:gd name="connsiteX45" fmla="*/ 266778 w 2880000"/>
              <a:gd name="connsiteY45" fmla="*/ 1443606 h 2880001"/>
              <a:gd name="connsiteX46" fmla="*/ 57110 w 2880000"/>
              <a:gd name="connsiteY46" fmla="*/ 1508691 h 2880001"/>
              <a:gd name="connsiteX47" fmla="*/ 3879 w 2880000"/>
              <a:gd name="connsiteY47" fmla="*/ 1516815 h 2880001"/>
              <a:gd name="connsiteX48" fmla="*/ 0 w 2880000"/>
              <a:gd name="connsiteY48" fmla="*/ 1440001 h 2880001"/>
              <a:gd name="connsiteX49" fmla="*/ 879487 w 2880000"/>
              <a:gd name="connsiteY49" fmla="*/ 113163 h 2880001"/>
              <a:gd name="connsiteX50" fmla="*/ 904368 w 2880000"/>
              <a:gd name="connsiteY50" fmla="*/ 104056 h 2880001"/>
              <a:gd name="connsiteX51" fmla="*/ 904368 w 2880000"/>
              <a:gd name="connsiteY51" fmla="*/ 104055 h 2880001"/>
              <a:gd name="connsiteX52" fmla="*/ 1011787 w 2880000"/>
              <a:gd name="connsiteY52" fmla="*/ 64740 h 2880001"/>
              <a:gd name="connsiteX53" fmla="*/ 1149789 w 2880000"/>
              <a:gd name="connsiteY53" fmla="*/ 29256 h 2880001"/>
              <a:gd name="connsiteX54" fmla="*/ 1440000 w 2880000"/>
              <a:gd name="connsiteY54" fmla="*/ 0 h 2880001"/>
              <a:gd name="connsiteX55" fmla="*/ 2458234 w 2880000"/>
              <a:gd name="connsiteY55" fmla="*/ 421766 h 2880001"/>
              <a:gd name="connsiteX56" fmla="*/ 2521957 w 2880000"/>
              <a:gd name="connsiteY56" fmla="*/ 491879 h 2880001"/>
              <a:gd name="connsiteX57" fmla="*/ 2451526 w 2880000"/>
              <a:gd name="connsiteY57" fmla="*/ 544547 h 2880001"/>
              <a:gd name="connsiteX58" fmla="*/ 2349266 w 2880000"/>
              <a:gd name="connsiteY58" fmla="*/ 637487 h 2880001"/>
              <a:gd name="connsiteX59" fmla="*/ 2283778 w 2880000"/>
              <a:gd name="connsiteY59" fmla="*/ 709542 h 2880001"/>
              <a:gd name="connsiteX60" fmla="*/ 2229823 w 2880000"/>
              <a:gd name="connsiteY60" fmla="*/ 650177 h 2880001"/>
              <a:gd name="connsiteX61" fmla="*/ 1440000 w 2880000"/>
              <a:gd name="connsiteY61" fmla="*/ 323021 h 2880001"/>
              <a:gd name="connsiteX62" fmla="*/ 1325795 w 2880000"/>
              <a:gd name="connsiteY62" fmla="*/ 328788 h 2880001"/>
              <a:gd name="connsiteX63" fmla="*/ 1268121 w 2880000"/>
              <a:gd name="connsiteY63" fmla="*/ 337590 h 2880001"/>
              <a:gd name="connsiteX64" fmla="*/ 1264565 w 2880000"/>
              <a:gd name="connsiteY64" fmla="*/ 267172 h 2880001"/>
              <a:gd name="connsiteX65" fmla="*/ 1242744 w 2880000"/>
              <a:gd name="connsiteY65" fmla="*/ 124194 h 2880001"/>
              <a:gd name="connsiteX66" fmla="*/ 1215744 w 2880000"/>
              <a:gd name="connsiteY66" fmla="*/ 19190 h 2880001"/>
              <a:gd name="connsiteX67" fmla="*/ 1292768 w 2880000"/>
              <a:gd name="connsiteY67" fmla="*/ 7435 h 2880001"/>
              <a:gd name="connsiteX68" fmla="*/ 1440000 w 2880000"/>
              <a:gd name="connsiteY68" fmla="*/ 0 h 28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2880000" h="2880001">
                <a:moveTo>
                  <a:pt x="367630" y="1750350"/>
                </a:moveTo>
                <a:lnTo>
                  <a:pt x="373237" y="1772156"/>
                </a:lnTo>
                <a:cubicBezTo>
                  <a:pt x="514660" y="2226843"/>
                  <a:pt x="938776" y="2556980"/>
                  <a:pt x="1439999" y="2556980"/>
                </a:cubicBezTo>
                <a:cubicBezTo>
                  <a:pt x="1671333" y="2556980"/>
                  <a:pt x="1886241" y="2486655"/>
                  <a:pt x="2064512" y="2366217"/>
                </a:cubicBezTo>
                <a:lnTo>
                  <a:pt x="2100094" y="2339610"/>
                </a:lnTo>
                <a:lnTo>
                  <a:pt x="2101299" y="2342111"/>
                </a:lnTo>
                <a:cubicBezTo>
                  <a:pt x="2145635" y="2423727"/>
                  <a:pt x="2197632" y="2500577"/>
                  <a:pt x="2256325" y="2571696"/>
                </a:cubicBezTo>
                <a:lnTo>
                  <a:pt x="2285542" y="2603843"/>
                </a:lnTo>
                <a:lnTo>
                  <a:pt x="2245117" y="2634072"/>
                </a:lnTo>
                <a:cubicBezTo>
                  <a:pt x="2015291" y="2789339"/>
                  <a:pt x="1738233" y="2880001"/>
                  <a:pt x="1439999" y="2880001"/>
                </a:cubicBezTo>
                <a:cubicBezTo>
                  <a:pt x="793826" y="2880001"/>
                  <a:pt x="247059" y="2454392"/>
                  <a:pt x="64739" y="1868213"/>
                </a:cubicBezTo>
                <a:lnTo>
                  <a:pt x="56254" y="1835215"/>
                </a:lnTo>
                <a:lnTo>
                  <a:pt x="122209" y="1825149"/>
                </a:lnTo>
                <a:cubicBezTo>
                  <a:pt x="169079" y="1815559"/>
                  <a:pt x="215120" y="1803690"/>
                  <a:pt x="260211" y="1789665"/>
                </a:cubicBezTo>
                <a:close/>
                <a:moveTo>
                  <a:pt x="2707405" y="756113"/>
                </a:moveTo>
                <a:lnTo>
                  <a:pt x="2766838" y="879488"/>
                </a:lnTo>
                <a:cubicBezTo>
                  <a:pt x="2839705" y="1051767"/>
                  <a:pt x="2880000" y="1241179"/>
                  <a:pt x="2880000" y="1440001"/>
                </a:cubicBezTo>
                <a:cubicBezTo>
                  <a:pt x="2880000" y="1787941"/>
                  <a:pt x="2756598" y="2107058"/>
                  <a:pt x="2551174" y="2355975"/>
                </a:cubicBezTo>
                <a:lnTo>
                  <a:pt x="2523722" y="2386180"/>
                </a:lnTo>
                <a:lnTo>
                  <a:pt x="2458234" y="2458235"/>
                </a:lnTo>
                <a:cubicBezTo>
                  <a:pt x="2425660" y="2490809"/>
                  <a:pt x="2391533" y="2521829"/>
                  <a:pt x="2355974" y="2551175"/>
                </a:cubicBezTo>
                <a:lnTo>
                  <a:pt x="2285543" y="2603843"/>
                </a:lnTo>
                <a:lnTo>
                  <a:pt x="2256326" y="2571696"/>
                </a:lnTo>
                <a:cubicBezTo>
                  <a:pt x="2197633" y="2500577"/>
                  <a:pt x="2145636" y="2423727"/>
                  <a:pt x="2101300" y="2342111"/>
                </a:cubicBezTo>
                <a:lnTo>
                  <a:pt x="2100095" y="2339610"/>
                </a:lnTo>
                <a:lnTo>
                  <a:pt x="2150502" y="2301916"/>
                </a:lnTo>
                <a:cubicBezTo>
                  <a:pt x="2205668" y="2256390"/>
                  <a:pt x="2256388" y="2205669"/>
                  <a:pt x="2301915" y="2150503"/>
                </a:cubicBezTo>
                <a:lnTo>
                  <a:pt x="2341623" y="2097402"/>
                </a:lnTo>
                <a:lnTo>
                  <a:pt x="2366216" y="2064514"/>
                </a:lnTo>
                <a:cubicBezTo>
                  <a:pt x="2486654" y="1886244"/>
                  <a:pt x="2556979" y="1671335"/>
                  <a:pt x="2556979" y="1440001"/>
                </a:cubicBezTo>
                <a:cubicBezTo>
                  <a:pt x="2556979" y="1285779"/>
                  <a:pt x="2525723" y="1138856"/>
                  <a:pt x="2469201" y="1005223"/>
                </a:cubicBezTo>
                <a:lnTo>
                  <a:pt x="2465876" y="998322"/>
                </a:lnTo>
                <a:lnTo>
                  <a:pt x="2505585" y="945220"/>
                </a:lnTo>
                <a:cubicBezTo>
                  <a:pt x="2551111" y="890054"/>
                  <a:pt x="2601832" y="839334"/>
                  <a:pt x="2656998" y="793807"/>
                </a:cubicBezTo>
                <a:close/>
                <a:moveTo>
                  <a:pt x="1215743" y="19190"/>
                </a:moveTo>
                <a:lnTo>
                  <a:pt x="1242743" y="124194"/>
                </a:lnTo>
                <a:cubicBezTo>
                  <a:pt x="1252334" y="171064"/>
                  <a:pt x="1259648" y="218764"/>
                  <a:pt x="1264564" y="267172"/>
                </a:cubicBezTo>
                <a:lnTo>
                  <a:pt x="1268120" y="337590"/>
                </a:lnTo>
                <a:lnTo>
                  <a:pt x="1214889" y="345714"/>
                </a:lnTo>
                <a:cubicBezTo>
                  <a:pt x="1142176" y="360593"/>
                  <a:pt x="1072037" y="382538"/>
                  <a:pt x="1005221" y="410799"/>
                </a:cubicBezTo>
                <a:lnTo>
                  <a:pt x="947763" y="438477"/>
                </a:lnTo>
                <a:lnTo>
                  <a:pt x="947763" y="438479"/>
                </a:lnTo>
                <a:lnTo>
                  <a:pt x="907582" y="457835"/>
                </a:lnTo>
                <a:cubicBezTo>
                  <a:pt x="591045" y="629789"/>
                  <a:pt x="366921" y="950301"/>
                  <a:pt x="328788" y="1325796"/>
                </a:cubicBezTo>
                <a:lnTo>
                  <a:pt x="324237" y="1415927"/>
                </a:lnTo>
                <a:lnTo>
                  <a:pt x="266778" y="1443606"/>
                </a:lnTo>
                <a:cubicBezTo>
                  <a:pt x="199962" y="1471867"/>
                  <a:pt x="129823" y="1493812"/>
                  <a:pt x="57110" y="1508691"/>
                </a:cubicBezTo>
                <a:lnTo>
                  <a:pt x="3879" y="1516815"/>
                </a:lnTo>
                <a:lnTo>
                  <a:pt x="0" y="1440001"/>
                </a:lnTo>
                <a:cubicBezTo>
                  <a:pt x="0" y="843534"/>
                  <a:pt x="362649" y="331767"/>
                  <a:pt x="879487" y="113163"/>
                </a:cubicBezTo>
                <a:lnTo>
                  <a:pt x="904368" y="104056"/>
                </a:lnTo>
                <a:lnTo>
                  <a:pt x="904368" y="104055"/>
                </a:lnTo>
                <a:lnTo>
                  <a:pt x="1011787" y="64740"/>
                </a:lnTo>
                <a:cubicBezTo>
                  <a:pt x="1056878" y="50715"/>
                  <a:pt x="1102918" y="38847"/>
                  <a:pt x="1149789" y="29256"/>
                </a:cubicBezTo>
                <a:close/>
                <a:moveTo>
                  <a:pt x="1440000" y="0"/>
                </a:moveTo>
                <a:cubicBezTo>
                  <a:pt x="1837645" y="0"/>
                  <a:pt x="2197645" y="161177"/>
                  <a:pt x="2458234" y="421766"/>
                </a:cubicBezTo>
                <a:lnTo>
                  <a:pt x="2521957" y="491879"/>
                </a:lnTo>
                <a:lnTo>
                  <a:pt x="2451526" y="544547"/>
                </a:lnTo>
                <a:cubicBezTo>
                  <a:pt x="2415966" y="573893"/>
                  <a:pt x="2381840" y="604914"/>
                  <a:pt x="2349266" y="637487"/>
                </a:cubicBezTo>
                <a:lnTo>
                  <a:pt x="2283778" y="709542"/>
                </a:lnTo>
                <a:lnTo>
                  <a:pt x="2229823" y="650177"/>
                </a:lnTo>
                <a:cubicBezTo>
                  <a:pt x="2027690" y="448043"/>
                  <a:pt x="1748445" y="323021"/>
                  <a:pt x="1440000" y="323021"/>
                </a:cubicBezTo>
                <a:cubicBezTo>
                  <a:pt x="1401444" y="323021"/>
                  <a:pt x="1363345" y="324974"/>
                  <a:pt x="1325795" y="328788"/>
                </a:cubicBezTo>
                <a:lnTo>
                  <a:pt x="1268121" y="337590"/>
                </a:lnTo>
                <a:lnTo>
                  <a:pt x="1264565" y="267172"/>
                </a:lnTo>
                <a:cubicBezTo>
                  <a:pt x="1259649" y="218764"/>
                  <a:pt x="1252335" y="171064"/>
                  <a:pt x="1242744" y="124194"/>
                </a:cubicBezTo>
                <a:lnTo>
                  <a:pt x="1215744" y="19190"/>
                </a:lnTo>
                <a:lnTo>
                  <a:pt x="1292768" y="7435"/>
                </a:lnTo>
                <a:cubicBezTo>
                  <a:pt x="1341177" y="2518"/>
                  <a:pt x="1390294" y="0"/>
                  <a:pt x="1440000" y="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Ελεύθερη σχεδίαση: Σχήμα 9">
            <a:extLst>
              <a:ext uri="{FF2B5EF4-FFF2-40B4-BE49-F238E27FC236}">
                <a16:creationId xmlns:a16="http://schemas.microsoft.com/office/drawing/2014/main" id="{E3BB2667-4949-7B56-62B4-CF2FD743D31B}"/>
              </a:ext>
            </a:extLst>
          </p:cNvPr>
          <p:cNvSpPr/>
          <p:nvPr/>
        </p:nvSpPr>
        <p:spPr>
          <a:xfrm>
            <a:off x="9049111" y="7731197"/>
            <a:ext cx="2880001" cy="2880001"/>
          </a:xfrm>
          <a:custGeom>
            <a:avLst/>
            <a:gdLst>
              <a:gd name="connsiteX0" fmla="*/ 1058183 w 2880001"/>
              <a:gd name="connsiteY0" fmla="*/ 2488586 h 2880001"/>
              <a:gd name="connsiteX1" fmla="*/ 1107846 w 2880001"/>
              <a:gd name="connsiteY1" fmla="*/ 2506763 h 2880001"/>
              <a:gd name="connsiteX2" fmla="*/ 1440001 w 2880001"/>
              <a:gd name="connsiteY2" fmla="*/ 2556980 h 2880001"/>
              <a:gd name="connsiteX3" fmla="*/ 1554206 w 2880001"/>
              <a:gd name="connsiteY3" fmla="*/ 2551213 h 2880001"/>
              <a:gd name="connsiteX4" fmla="*/ 1562861 w 2880001"/>
              <a:gd name="connsiteY4" fmla="*/ 2549892 h 2880001"/>
              <a:gd name="connsiteX5" fmla="*/ 1569716 w 2880001"/>
              <a:gd name="connsiteY5" fmla="*/ 2685638 h 2880001"/>
              <a:gd name="connsiteX6" fmla="*/ 1591537 w 2880001"/>
              <a:gd name="connsiteY6" fmla="*/ 2828616 h 2880001"/>
              <a:gd name="connsiteX7" fmla="*/ 1602249 w 2880001"/>
              <a:gd name="connsiteY7" fmla="*/ 2870275 h 2880001"/>
              <a:gd name="connsiteX8" fmla="*/ 1587233 w 2880001"/>
              <a:gd name="connsiteY8" fmla="*/ 2872566 h 2880001"/>
              <a:gd name="connsiteX9" fmla="*/ 1440001 w 2880001"/>
              <a:gd name="connsiteY9" fmla="*/ 2880001 h 2880001"/>
              <a:gd name="connsiteX10" fmla="*/ 1011789 w 2880001"/>
              <a:gd name="connsiteY10" fmla="*/ 2815261 h 2880001"/>
              <a:gd name="connsiteX11" fmla="*/ 909760 w 2880001"/>
              <a:gd name="connsiteY11" fmla="*/ 2777919 h 2880001"/>
              <a:gd name="connsiteX12" fmla="*/ 980091 w 2880001"/>
              <a:gd name="connsiteY12" fmla="*/ 2662150 h 2880001"/>
              <a:gd name="connsiteX13" fmla="*/ 1040729 w 2880001"/>
              <a:gd name="connsiteY13" fmla="*/ 2536274 h 2880001"/>
              <a:gd name="connsiteX14" fmla="*/ 2879421 w 2880001"/>
              <a:gd name="connsiteY14" fmla="*/ 1428514 h 2880001"/>
              <a:gd name="connsiteX15" fmla="*/ 2880001 w 2880001"/>
              <a:gd name="connsiteY15" fmla="*/ 1440000 h 2880001"/>
              <a:gd name="connsiteX16" fmla="*/ 2000514 w 2880001"/>
              <a:gd name="connsiteY16" fmla="*/ 2766838 h 2880001"/>
              <a:gd name="connsiteX17" fmla="*/ 1916734 w 2880001"/>
              <a:gd name="connsiteY17" fmla="*/ 2797502 h 2880001"/>
              <a:gd name="connsiteX18" fmla="*/ 1868213 w 2880001"/>
              <a:gd name="connsiteY18" fmla="*/ 2815260 h 2880001"/>
              <a:gd name="connsiteX19" fmla="*/ 1730211 w 2880001"/>
              <a:gd name="connsiteY19" fmla="*/ 2850744 h 2880001"/>
              <a:gd name="connsiteX20" fmla="*/ 1602249 w 2880001"/>
              <a:gd name="connsiteY20" fmla="*/ 2870274 h 2880001"/>
              <a:gd name="connsiteX21" fmla="*/ 1591537 w 2880001"/>
              <a:gd name="connsiteY21" fmla="*/ 2828615 h 2880001"/>
              <a:gd name="connsiteX22" fmla="*/ 1569716 w 2880001"/>
              <a:gd name="connsiteY22" fmla="*/ 2685637 h 2880001"/>
              <a:gd name="connsiteX23" fmla="*/ 1562861 w 2880001"/>
              <a:gd name="connsiteY23" fmla="*/ 2549891 h 2880001"/>
              <a:gd name="connsiteX24" fmla="*/ 1665111 w 2880001"/>
              <a:gd name="connsiteY24" fmla="*/ 2534286 h 2880001"/>
              <a:gd name="connsiteX25" fmla="*/ 1874779 w 2880001"/>
              <a:gd name="connsiteY25" fmla="*/ 2469201 h 2880001"/>
              <a:gd name="connsiteX26" fmla="*/ 1889146 w 2880001"/>
              <a:gd name="connsiteY26" fmla="*/ 2462280 h 2880001"/>
              <a:gd name="connsiteX27" fmla="*/ 1972419 w 2880001"/>
              <a:gd name="connsiteY27" fmla="*/ 2422166 h 2880001"/>
              <a:gd name="connsiteX28" fmla="*/ 2551213 w 2880001"/>
              <a:gd name="connsiteY28" fmla="*/ 1554205 h 2880001"/>
              <a:gd name="connsiteX29" fmla="*/ 2553136 w 2880001"/>
              <a:gd name="connsiteY29" fmla="*/ 1516125 h 2880001"/>
              <a:gd name="connsiteX30" fmla="*/ 2567503 w 2880001"/>
              <a:gd name="connsiteY30" fmla="*/ 1509204 h 2880001"/>
              <a:gd name="connsiteX31" fmla="*/ 2777171 w 2880001"/>
              <a:gd name="connsiteY31" fmla="*/ 1444119 h 2880001"/>
              <a:gd name="connsiteX32" fmla="*/ 95708 w 2880001"/>
              <a:gd name="connsiteY32" fmla="*/ 927175 h 2880001"/>
              <a:gd name="connsiteX33" fmla="*/ 148668 w 2880001"/>
              <a:gd name="connsiteY33" fmla="*/ 946559 h 2880001"/>
              <a:gd name="connsiteX34" fmla="*/ 338403 w 2880001"/>
              <a:gd name="connsiteY34" fmla="*/ 1049544 h 2880001"/>
              <a:gd name="connsiteX35" fmla="*/ 382506 w 2880001"/>
              <a:gd name="connsiteY35" fmla="*/ 1082523 h 2880001"/>
              <a:gd name="connsiteX36" fmla="*/ 373238 w 2880001"/>
              <a:gd name="connsiteY36" fmla="*/ 1107845 h 2880001"/>
              <a:gd name="connsiteX37" fmla="*/ 323021 w 2880001"/>
              <a:gd name="connsiteY37" fmla="*/ 1440000 h 2880001"/>
              <a:gd name="connsiteX38" fmla="*/ 729498 w 2880001"/>
              <a:gd name="connsiteY38" fmla="*/ 2301915 h 2880001"/>
              <a:gd name="connsiteX39" fmla="*/ 771384 w 2880001"/>
              <a:gd name="connsiteY39" fmla="*/ 2333237 h 2880001"/>
              <a:gd name="connsiteX40" fmla="*/ 743091 w 2880001"/>
              <a:gd name="connsiteY40" fmla="*/ 2410538 h 2880001"/>
              <a:gd name="connsiteX41" fmla="*/ 640106 w 2880001"/>
              <a:gd name="connsiteY41" fmla="*/ 2600273 h 2880001"/>
              <a:gd name="connsiteX42" fmla="*/ 622023 w 2880001"/>
              <a:gd name="connsiteY42" fmla="*/ 2624455 h 2880001"/>
              <a:gd name="connsiteX43" fmla="*/ 524026 w 2880001"/>
              <a:gd name="connsiteY43" fmla="*/ 2551174 h 2880001"/>
              <a:gd name="connsiteX44" fmla="*/ 0 w 2880001"/>
              <a:gd name="connsiteY44" fmla="*/ 1440000 h 2880001"/>
              <a:gd name="connsiteX45" fmla="*/ 64740 w 2880001"/>
              <a:gd name="connsiteY45" fmla="*/ 1011788 h 2880001"/>
              <a:gd name="connsiteX46" fmla="*/ 1440001 w 2880001"/>
              <a:gd name="connsiteY46" fmla="*/ 0 h 2880001"/>
              <a:gd name="connsiteX47" fmla="*/ 2815261 w 2880001"/>
              <a:gd name="connsiteY47" fmla="*/ 1011788 h 2880001"/>
              <a:gd name="connsiteX48" fmla="*/ 2840034 w 2880001"/>
              <a:gd name="connsiteY48" fmla="*/ 1108132 h 2880001"/>
              <a:gd name="connsiteX49" fmla="*/ 2712071 w 2880001"/>
              <a:gd name="connsiteY49" fmla="*/ 1127661 h 2880001"/>
              <a:gd name="connsiteX50" fmla="*/ 2574069 w 2880001"/>
              <a:gd name="connsiteY50" fmla="*/ 1163145 h 2880001"/>
              <a:gd name="connsiteX51" fmla="*/ 2525548 w 2880001"/>
              <a:gd name="connsiteY51" fmla="*/ 1180904 h 2880001"/>
              <a:gd name="connsiteX52" fmla="*/ 2506763 w 2880001"/>
              <a:gd name="connsiteY52" fmla="*/ 1107845 h 2880001"/>
              <a:gd name="connsiteX53" fmla="*/ 1440001 w 2880001"/>
              <a:gd name="connsiteY53" fmla="*/ 323021 h 2880001"/>
              <a:gd name="connsiteX54" fmla="*/ 578086 w 2880001"/>
              <a:gd name="connsiteY54" fmla="*/ 729498 h 2880001"/>
              <a:gd name="connsiteX55" fmla="*/ 531868 w 2880001"/>
              <a:gd name="connsiteY55" fmla="*/ 791305 h 2880001"/>
              <a:gd name="connsiteX56" fmla="*/ 519009 w 2880001"/>
              <a:gd name="connsiteY56" fmla="*/ 781689 h 2880001"/>
              <a:gd name="connsiteX57" fmla="*/ 274404 w 2880001"/>
              <a:gd name="connsiteY57" fmla="*/ 648922 h 2880001"/>
              <a:gd name="connsiteX58" fmla="*/ 244131 w 2880001"/>
              <a:gd name="connsiteY58" fmla="*/ 637842 h 2880001"/>
              <a:gd name="connsiteX59" fmla="*/ 245930 w 2880001"/>
              <a:gd name="connsiteY59" fmla="*/ 634882 h 2880001"/>
              <a:gd name="connsiteX60" fmla="*/ 1440001 w 2880001"/>
              <a:gd name="connsiteY60" fmla="*/ 0 h 28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2880001" h="2880001">
                <a:moveTo>
                  <a:pt x="1058183" y="2488586"/>
                </a:moveTo>
                <a:lnTo>
                  <a:pt x="1107846" y="2506763"/>
                </a:lnTo>
                <a:cubicBezTo>
                  <a:pt x="1212773" y="2539399"/>
                  <a:pt x="1324334" y="2556980"/>
                  <a:pt x="1440001" y="2556980"/>
                </a:cubicBezTo>
                <a:cubicBezTo>
                  <a:pt x="1478556" y="2556980"/>
                  <a:pt x="1516656" y="2555027"/>
                  <a:pt x="1554206" y="2551213"/>
                </a:cubicBezTo>
                <a:lnTo>
                  <a:pt x="1562861" y="2549892"/>
                </a:lnTo>
                <a:lnTo>
                  <a:pt x="1569716" y="2685638"/>
                </a:lnTo>
                <a:cubicBezTo>
                  <a:pt x="1574632" y="2734046"/>
                  <a:pt x="1581946" y="2781746"/>
                  <a:pt x="1591537" y="2828616"/>
                </a:cubicBezTo>
                <a:lnTo>
                  <a:pt x="1602249" y="2870275"/>
                </a:lnTo>
                <a:lnTo>
                  <a:pt x="1587233" y="2872566"/>
                </a:lnTo>
                <a:cubicBezTo>
                  <a:pt x="1538824" y="2877483"/>
                  <a:pt x="1489706" y="2880001"/>
                  <a:pt x="1440001" y="2880001"/>
                </a:cubicBezTo>
                <a:cubicBezTo>
                  <a:pt x="1290884" y="2880001"/>
                  <a:pt x="1147061" y="2857336"/>
                  <a:pt x="1011789" y="2815261"/>
                </a:cubicBezTo>
                <a:lnTo>
                  <a:pt x="909760" y="2777919"/>
                </a:lnTo>
                <a:lnTo>
                  <a:pt x="980091" y="2662150"/>
                </a:lnTo>
                <a:cubicBezTo>
                  <a:pt x="1002259" y="2621343"/>
                  <a:pt x="1022511" y="2579344"/>
                  <a:pt x="1040729" y="2536274"/>
                </a:cubicBezTo>
                <a:close/>
                <a:moveTo>
                  <a:pt x="2879421" y="1428514"/>
                </a:moveTo>
                <a:lnTo>
                  <a:pt x="2880001" y="1440000"/>
                </a:lnTo>
                <a:cubicBezTo>
                  <a:pt x="2880001" y="2036468"/>
                  <a:pt x="2517352" y="2548234"/>
                  <a:pt x="2000514" y="2766838"/>
                </a:cubicBezTo>
                <a:lnTo>
                  <a:pt x="1916734" y="2797502"/>
                </a:lnTo>
                <a:lnTo>
                  <a:pt x="1868213" y="2815260"/>
                </a:lnTo>
                <a:cubicBezTo>
                  <a:pt x="1823122" y="2829285"/>
                  <a:pt x="1777081" y="2841154"/>
                  <a:pt x="1730211" y="2850744"/>
                </a:cubicBezTo>
                <a:lnTo>
                  <a:pt x="1602249" y="2870274"/>
                </a:lnTo>
                <a:lnTo>
                  <a:pt x="1591537" y="2828615"/>
                </a:lnTo>
                <a:cubicBezTo>
                  <a:pt x="1581946" y="2781745"/>
                  <a:pt x="1574632" y="2734045"/>
                  <a:pt x="1569716" y="2685637"/>
                </a:cubicBezTo>
                <a:lnTo>
                  <a:pt x="1562861" y="2549891"/>
                </a:lnTo>
                <a:lnTo>
                  <a:pt x="1665111" y="2534286"/>
                </a:lnTo>
                <a:cubicBezTo>
                  <a:pt x="1737824" y="2519407"/>
                  <a:pt x="1807963" y="2497463"/>
                  <a:pt x="1874779" y="2469201"/>
                </a:cubicBezTo>
                <a:lnTo>
                  <a:pt x="1889146" y="2462280"/>
                </a:lnTo>
                <a:lnTo>
                  <a:pt x="1972419" y="2422166"/>
                </a:lnTo>
                <a:cubicBezTo>
                  <a:pt x="2288956" y="2250213"/>
                  <a:pt x="2513079" y="1929700"/>
                  <a:pt x="2551213" y="1554205"/>
                </a:cubicBezTo>
                <a:lnTo>
                  <a:pt x="2553136" y="1516125"/>
                </a:lnTo>
                <a:lnTo>
                  <a:pt x="2567503" y="1509204"/>
                </a:lnTo>
                <a:cubicBezTo>
                  <a:pt x="2634319" y="1480943"/>
                  <a:pt x="2704458" y="1458998"/>
                  <a:pt x="2777171" y="1444119"/>
                </a:cubicBezTo>
                <a:close/>
                <a:moveTo>
                  <a:pt x="95708" y="927175"/>
                </a:moveTo>
                <a:lnTo>
                  <a:pt x="148668" y="946559"/>
                </a:lnTo>
                <a:cubicBezTo>
                  <a:pt x="215485" y="974820"/>
                  <a:pt x="278979" y="1009398"/>
                  <a:pt x="338403" y="1049544"/>
                </a:cubicBezTo>
                <a:lnTo>
                  <a:pt x="382506" y="1082523"/>
                </a:lnTo>
                <a:lnTo>
                  <a:pt x="373238" y="1107845"/>
                </a:lnTo>
                <a:cubicBezTo>
                  <a:pt x="340602" y="1212773"/>
                  <a:pt x="323021" y="1324333"/>
                  <a:pt x="323021" y="1440000"/>
                </a:cubicBezTo>
                <a:cubicBezTo>
                  <a:pt x="323021" y="1787001"/>
                  <a:pt x="481252" y="2097045"/>
                  <a:pt x="729498" y="2301915"/>
                </a:cubicBezTo>
                <a:lnTo>
                  <a:pt x="771384" y="2333237"/>
                </a:lnTo>
                <a:lnTo>
                  <a:pt x="743091" y="2410538"/>
                </a:lnTo>
                <a:cubicBezTo>
                  <a:pt x="714830" y="2477355"/>
                  <a:pt x="680252" y="2540850"/>
                  <a:pt x="640106" y="2600273"/>
                </a:cubicBezTo>
                <a:lnTo>
                  <a:pt x="622023" y="2624455"/>
                </a:lnTo>
                <a:lnTo>
                  <a:pt x="524026" y="2551174"/>
                </a:lnTo>
                <a:cubicBezTo>
                  <a:pt x="203990" y="2287057"/>
                  <a:pt x="0" y="1887351"/>
                  <a:pt x="0" y="1440000"/>
                </a:cubicBezTo>
                <a:cubicBezTo>
                  <a:pt x="0" y="1290883"/>
                  <a:pt x="22665" y="1147060"/>
                  <a:pt x="64740" y="1011788"/>
                </a:cubicBezTo>
                <a:close/>
                <a:moveTo>
                  <a:pt x="1440001" y="0"/>
                </a:moveTo>
                <a:cubicBezTo>
                  <a:pt x="2086174" y="0"/>
                  <a:pt x="2632941" y="425609"/>
                  <a:pt x="2815261" y="1011788"/>
                </a:cubicBezTo>
                <a:lnTo>
                  <a:pt x="2840034" y="1108132"/>
                </a:lnTo>
                <a:lnTo>
                  <a:pt x="2712071" y="1127661"/>
                </a:lnTo>
                <a:cubicBezTo>
                  <a:pt x="2665201" y="1137252"/>
                  <a:pt x="2619160" y="1149120"/>
                  <a:pt x="2574069" y="1163145"/>
                </a:cubicBezTo>
                <a:lnTo>
                  <a:pt x="2525548" y="1180904"/>
                </a:lnTo>
                <a:lnTo>
                  <a:pt x="2506763" y="1107845"/>
                </a:lnTo>
                <a:cubicBezTo>
                  <a:pt x="2365340" y="653158"/>
                  <a:pt x="1941224" y="323021"/>
                  <a:pt x="1440001" y="323021"/>
                </a:cubicBezTo>
                <a:cubicBezTo>
                  <a:pt x="1093000" y="323021"/>
                  <a:pt x="782956" y="481252"/>
                  <a:pt x="578086" y="729498"/>
                </a:cubicBezTo>
                <a:lnTo>
                  <a:pt x="531868" y="791305"/>
                </a:lnTo>
                <a:lnTo>
                  <a:pt x="519009" y="781689"/>
                </a:lnTo>
                <a:cubicBezTo>
                  <a:pt x="442400" y="729934"/>
                  <a:pt x="360543" y="685356"/>
                  <a:pt x="274404" y="648922"/>
                </a:cubicBezTo>
                <a:lnTo>
                  <a:pt x="244131" y="637842"/>
                </a:lnTo>
                <a:lnTo>
                  <a:pt x="245930" y="634882"/>
                </a:lnTo>
                <a:cubicBezTo>
                  <a:pt x="504709" y="251840"/>
                  <a:pt x="942945" y="0"/>
                  <a:pt x="1440001" y="0"/>
                </a:cubicBezTo>
                <a:close/>
              </a:path>
            </a:pathLst>
          </a:custGeom>
          <a:solidFill>
            <a:srgbClr val="00530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Ελεύθερη σχεδίαση: Σχήμα 10">
            <a:extLst>
              <a:ext uri="{FF2B5EF4-FFF2-40B4-BE49-F238E27FC236}">
                <a16:creationId xmlns:a16="http://schemas.microsoft.com/office/drawing/2014/main" id="{3A77ED15-2DDF-B568-6078-1A47A3D3DD02}"/>
              </a:ext>
            </a:extLst>
          </p:cNvPr>
          <p:cNvSpPr/>
          <p:nvPr/>
        </p:nvSpPr>
        <p:spPr>
          <a:xfrm>
            <a:off x="10611392" y="8829601"/>
            <a:ext cx="2879999" cy="2880000"/>
          </a:xfrm>
          <a:custGeom>
            <a:avLst/>
            <a:gdLst>
              <a:gd name="connsiteX0" fmla="*/ 1439999 w 2879999"/>
              <a:gd name="connsiteY0" fmla="*/ 0 h 2880000"/>
              <a:gd name="connsiteX1" fmla="*/ 2879999 w 2879999"/>
              <a:gd name="connsiteY1" fmla="*/ 1440000 h 2880000"/>
              <a:gd name="connsiteX2" fmla="*/ 1439999 w 2879999"/>
              <a:gd name="connsiteY2" fmla="*/ 2880000 h 2880000"/>
              <a:gd name="connsiteX3" fmla="*/ 64739 w 2879999"/>
              <a:gd name="connsiteY3" fmla="*/ 1868212 h 2880000"/>
              <a:gd name="connsiteX4" fmla="*/ 39967 w 2879999"/>
              <a:gd name="connsiteY4" fmla="*/ 1771869 h 2880000"/>
              <a:gd name="connsiteX5" fmla="*/ 167929 w 2879999"/>
              <a:gd name="connsiteY5" fmla="*/ 1752339 h 2880000"/>
              <a:gd name="connsiteX6" fmla="*/ 305931 w 2879999"/>
              <a:gd name="connsiteY6" fmla="*/ 1716855 h 2880000"/>
              <a:gd name="connsiteX7" fmla="*/ 354452 w 2879999"/>
              <a:gd name="connsiteY7" fmla="*/ 1699097 h 2880000"/>
              <a:gd name="connsiteX8" fmla="*/ 373237 w 2879999"/>
              <a:gd name="connsiteY8" fmla="*/ 1772155 h 2880000"/>
              <a:gd name="connsiteX9" fmla="*/ 1439999 w 2879999"/>
              <a:gd name="connsiteY9" fmla="*/ 2556979 h 2880000"/>
              <a:gd name="connsiteX10" fmla="*/ 2556978 w 2879999"/>
              <a:gd name="connsiteY10" fmla="*/ 1440000 h 2880000"/>
              <a:gd name="connsiteX11" fmla="*/ 1439999 w 2879999"/>
              <a:gd name="connsiteY11" fmla="*/ 323021 h 2880000"/>
              <a:gd name="connsiteX12" fmla="*/ 1325794 w 2879999"/>
              <a:gd name="connsiteY12" fmla="*/ 328788 h 2880000"/>
              <a:gd name="connsiteX13" fmla="*/ 1317140 w 2879999"/>
              <a:gd name="connsiteY13" fmla="*/ 330109 h 2880000"/>
              <a:gd name="connsiteX14" fmla="*/ 1317140 w 2879999"/>
              <a:gd name="connsiteY14" fmla="*/ 330110 h 2880000"/>
              <a:gd name="connsiteX15" fmla="*/ 1214890 w 2879999"/>
              <a:gd name="connsiteY15" fmla="*/ 345715 h 2880000"/>
              <a:gd name="connsiteX16" fmla="*/ 1005222 w 2879999"/>
              <a:gd name="connsiteY16" fmla="*/ 410800 h 2880000"/>
              <a:gd name="connsiteX17" fmla="*/ 990855 w 2879999"/>
              <a:gd name="connsiteY17" fmla="*/ 417721 h 2880000"/>
              <a:gd name="connsiteX18" fmla="*/ 907582 w 2879999"/>
              <a:gd name="connsiteY18" fmla="*/ 457835 h 2880000"/>
              <a:gd name="connsiteX19" fmla="*/ 328788 w 2879999"/>
              <a:gd name="connsiteY19" fmla="*/ 1325796 h 2880000"/>
              <a:gd name="connsiteX20" fmla="*/ 326865 w 2879999"/>
              <a:gd name="connsiteY20" fmla="*/ 1363876 h 2880000"/>
              <a:gd name="connsiteX21" fmla="*/ 312498 w 2879999"/>
              <a:gd name="connsiteY21" fmla="*/ 1370797 h 2880000"/>
              <a:gd name="connsiteX22" fmla="*/ 102830 w 2879999"/>
              <a:gd name="connsiteY22" fmla="*/ 1435882 h 2880000"/>
              <a:gd name="connsiteX23" fmla="*/ 580 w 2879999"/>
              <a:gd name="connsiteY23" fmla="*/ 1451487 h 2880000"/>
              <a:gd name="connsiteX24" fmla="*/ 0 w 2879999"/>
              <a:gd name="connsiteY24" fmla="*/ 1440001 h 2880000"/>
              <a:gd name="connsiteX25" fmla="*/ 879487 w 2879999"/>
              <a:gd name="connsiteY25" fmla="*/ 113163 h 2880000"/>
              <a:gd name="connsiteX26" fmla="*/ 963267 w 2879999"/>
              <a:gd name="connsiteY26" fmla="*/ 82500 h 2880000"/>
              <a:gd name="connsiteX27" fmla="*/ 1011788 w 2879999"/>
              <a:gd name="connsiteY27" fmla="*/ 64741 h 2880000"/>
              <a:gd name="connsiteX28" fmla="*/ 1149790 w 2879999"/>
              <a:gd name="connsiteY28" fmla="*/ 29257 h 2880000"/>
              <a:gd name="connsiteX29" fmla="*/ 1277752 w 2879999"/>
              <a:gd name="connsiteY29" fmla="*/ 9728 h 2880000"/>
              <a:gd name="connsiteX30" fmla="*/ 1277752 w 2879999"/>
              <a:gd name="connsiteY30" fmla="*/ 9727 h 2880000"/>
              <a:gd name="connsiteX31" fmla="*/ 1292767 w 2879999"/>
              <a:gd name="connsiteY31" fmla="*/ 7435 h 2880000"/>
              <a:gd name="connsiteX32" fmla="*/ 1439999 w 2879999"/>
              <a:gd name="connsiteY32" fmla="*/ 0 h 28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879999" h="2880000">
                <a:moveTo>
                  <a:pt x="1439999" y="0"/>
                </a:moveTo>
                <a:cubicBezTo>
                  <a:pt x="2235289" y="0"/>
                  <a:pt x="2879999" y="644710"/>
                  <a:pt x="2879999" y="1440000"/>
                </a:cubicBezTo>
                <a:cubicBezTo>
                  <a:pt x="2879999" y="2235290"/>
                  <a:pt x="2235289" y="2880000"/>
                  <a:pt x="1439999" y="2880000"/>
                </a:cubicBezTo>
                <a:cubicBezTo>
                  <a:pt x="793826" y="2880000"/>
                  <a:pt x="247059" y="2454391"/>
                  <a:pt x="64739" y="1868212"/>
                </a:cubicBezTo>
                <a:lnTo>
                  <a:pt x="39967" y="1771869"/>
                </a:lnTo>
                <a:lnTo>
                  <a:pt x="167929" y="1752339"/>
                </a:lnTo>
                <a:cubicBezTo>
                  <a:pt x="214799" y="1742749"/>
                  <a:pt x="260840" y="1730880"/>
                  <a:pt x="305931" y="1716855"/>
                </a:cubicBezTo>
                <a:lnTo>
                  <a:pt x="354452" y="1699097"/>
                </a:lnTo>
                <a:lnTo>
                  <a:pt x="373237" y="1772155"/>
                </a:lnTo>
                <a:cubicBezTo>
                  <a:pt x="514660" y="2226842"/>
                  <a:pt x="938776" y="2556979"/>
                  <a:pt x="1439999" y="2556979"/>
                </a:cubicBezTo>
                <a:cubicBezTo>
                  <a:pt x="2056889" y="2556979"/>
                  <a:pt x="2556978" y="2056890"/>
                  <a:pt x="2556978" y="1440000"/>
                </a:cubicBezTo>
                <a:cubicBezTo>
                  <a:pt x="2556978" y="823110"/>
                  <a:pt x="2056889" y="323021"/>
                  <a:pt x="1439999" y="323021"/>
                </a:cubicBezTo>
                <a:cubicBezTo>
                  <a:pt x="1401443" y="323021"/>
                  <a:pt x="1363344" y="324975"/>
                  <a:pt x="1325794" y="328788"/>
                </a:cubicBezTo>
                <a:lnTo>
                  <a:pt x="1317140" y="330109"/>
                </a:lnTo>
                <a:lnTo>
                  <a:pt x="1317140" y="330110"/>
                </a:lnTo>
                <a:lnTo>
                  <a:pt x="1214890" y="345715"/>
                </a:lnTo>
                <a:cubicBezTo>
                  <a:pt x="1142177" y="360594"/>
                  <a:pt x="1072038" y="382539"/>
                  <a:pt x="1005222" y="410800"/>
                </a:cubicBezTo>
                <a:lnTo>
                  <a:pt x="990855" y="417721"/>
                </a:lnTo>
                <a:lnTo>
                  <a:pt x="907582" y="457835"/>
                </a:lnTo>
                <a:cubicBezTo>
                  <a:pt x="591045" y="629789"/>
                  <a:pt x="366922" y="950301"/>
                  <a:pt x="328788" y="1325796"/>
                </a:cubicBezTo>
                <a:lnTo>
                  <a:pt x="326865" y="1363876"/>
                </a:lnTo>
                <a:lnTo>
                  <a:pt x="312498" y="1370797"/>
                </a:lnTo>
                <a:cubicBezTo>
                  <a:pt x="245682" y="1399059"/>
                  <a:pt x="175543" y="1421003"/>
                  <a:pt x="102830" y="1435882"/>
                </a:cubicBezTo>
                <a:lnTo>
                  <a:pt x="580" y="1451487"/>
                </a:lnTo>
                <a:lnTo>
                  <a:pt x="0" y="1440001"/>
                </a:lnTo>
                <a:cubicBezTo>
                  <a:pt x="0" y="843534"/>
                  <a:pt x="362649" y="331767"/>
                  <a:pt x="879487" y="113163"/>
                </a:cubicBezTo>
                <a:lnTo>
                  <a:pt x="963267" y="82500"/>
                </a:lnTo>
                <a:lnTo>
                  <a:pt x="1011788" y="64741"/>
                </a:lnTo>
                <a:cubicBezTo>
                  <a:pt x="1056879" y="50716"/>
                  <a:pt x="1102920" y="38848"/>
                  <a:pt x="1149790" y="29257"/>
                </a:cubicBezTo>
                <a:lnTo>
                  <a:pt x="1277752" y="9728"/>
                </a:lnTo>
                <a:lnTo>
                  <a:pt x="1277752" y="9727"/>
                </a:lnTo>
                <a:lnTo>
                  <a:pt x="1292767" y="7435"/>
                </a:lnTo>
                <a:cubicBezTo>
                  <a:pt x="1341176" y="2519"/>
                  <a:pt x="1390293" y="0"/>
                  <a:pt x="1439999" y="0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5666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471EC2E-A688-34E1-0286-5739DA932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Λιστα</a:t>
            </a:r>
            <a:r>
              <a:rPr lang="el-GR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l-GR" dirty="0" err="1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ΕπιθυμιΩν</a:t>
            </a:r>
            <a:r>
              <a:rPr lang="el-GR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&amp; </a:t>
            </a:r>
            <a:r>
              <a:rPr lang="el-GR" dirty="0" err="1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Στατιστικα</a:t>
            </a:r>
            <a:endParaRPr lang="en-US" dirty="0">
              <a:solidFill>
                <a:srgbClr val="FFC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9348DAEB-1DB1-A7CA-0CF7-A8E9E1558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28/06/2023</a:t>
            </a:r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326DDA49-9900-E96B-6FF4-5A1095101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Υπλγος(ΠΒ) Σωτηρίου Δημήτριος, Υπλγος(ΠΒ) Καραγιάννης Α. Αλέξανδρος. ΣΠΗΥ 141η Ε.Σ.</a:t>
            </a:r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6D25A1F1-4A78-5F44-FDCE-A16E208EC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l-GR" dirty="0"/>
              <a:t>7</a:t>
            </a:r>
            <a:endParaRPr lang="en-US" dirty="0"/>
          </a:p>
        </p:txBody>
      </p:sp>
      <p:sp>
        <p:nvSpPr>
          <p:cNvPr id="7" name="Ελεύθερη σχεδίαση: Σχήμα 6">
            <a:extLst>
              <a:ext uri="{FF2B5EF4-FFF2-40B4-BE49-F238E27FC236}">
                <a16:creationId xmlns:a16="http://schemas.microsoft.com/office/drawing/2014/main" id="{41C275FF-8B73-07F0-9327-C0C8A15FE23F}"/>
              </a:ext>
            </a:extLst>
          </p:cNvPr>
          <p:cNvSpPr/>
          <p:nvPr/>
        </p:nvSpPr>
        <p:spPr>
          <a:xfrm>
            <a:off x="13464720" y="2766622"/>
            <a:ext cx="2880001" cy="2880000"/>
          </a:xfrm>
          <a:custGeom>
            <a:avLst/>
            <a:gdLst>
              <a:gd name="connsiteX0" fmla="*/ 2876122 w 2880001"/>
              <a:gd name="connsiteY0" fmla="*/ 1363187 h 2880000"/>
              <a:gd name="connsiteX1" fmla="*/ 2880001 w 2880001"/>
              <a:gd name="connsiteY1" fmla="*/ 1440001 h 2880000"/>
              <a:gd name="connsiteX2" fmla="*/ 2000514 w 2880001"/>
              <a:gd name="connsiteY2" fmla="*/ 2766839 h 2880000"/>
              <a:gd name="connsiteX3" fmla="*/ 1975632 w 2880001"/>
              <a:gd name="connsiteY3" fmla="*/ 2775946 h 2880000"/>
              <a:gd name="connsiteX4" fmla="*/ 1953715 w 2880001"/>
              <a:gd name="connsiteY4" fmla="*/ 2690707 h 2880000"/>
              <a:gd name="connsiteX5" fmla="*/ 1931022 w 2880001"/>
              <a:gd name="connsiteY5" fmla="*/ 2465597 h 2880000"/>
              <a:gd name="connsiteX6" fmla="*/ 1932238 w 2880001"/>
              <a:gd name="connsiteY6" fmla="*/ 2441523 h 2880000"/>
              <a:gd name="connsiteX7" fmla="*/ 1972419 w 2880001"/>
              <a:gd name="connsiteY7" fmla="*/ 2422167 h 2880000"/>
              <a:gd name="connsiteX8" fmla="*/ 2551213 w 2880001"/>
              <a:gd name="connsiteY8" fmla="*/ 1554206 h 2880000"/>
              <a:gd name="connsiteX9" fmla="*/ 2555764 w 2880001"/>
              <a:gd name="connsiteY9" fmla="*/ 1464075 h 2880000"/>
              <a:gd name="connsiteX10" fmla="*/ 2613223 w 2880001"/>
              <a:gd name="connsiteY10" fmla="*/ 1436396 h 2880000"/>
              <a:gd name="connsiteX11" fmla="*/ 2822891 w 2880001"/>
              <a:gd name="connsiteY11" fmla="*/ 1371311 h 2880000"/>
              <a:gd name="connsiteX12" fmla="*/ 1440000 w 2880001"/>
              <a:gd name="connsiteY12" fmla="*/ 0 h 2880000"/>
              <a:gd name="connsiteX13" fmla="*/ 2815260 w 2880001"/>
              <a:gd name="connsiteY13" fmla="*/ 1011788 h 2880000"/>
              <a:gd name="connsiteX14" fmla="*/ 2823744 w 2880001"/>
              <a:gd name="connsiteY14" fmla="*/ 1044786 h 2880000"/>
              <a:gd name="connsiteX15" fmla="*/ 2757790 w 2880001"/>
              <a:gd name="connsiteY15" fmla="*/ 1054852 h 2880000"/>
              <a:gd name="connsiteX16" fmla="*/ 2619788 w 2880001"/>
              <a:gd name="connsiteY16" fmla="*/ 1090336 h 2880000"/>
              <a:gd name="connsiteX17" fmla="*/ 2512369 w 2880001"/>
              <a:gd name="connsiteY17" fmla="*/ 1129651 h 2880000"/>
              <a:gd name="connsiteX18" fmla="*/ 2506762 w 2880001"/>
              <a:gd name="connsiteY18" fmla="*/ 1107845 h 2880000"/>
              <a:gd name="connsiteX19" fmla="*/ 1440000 w 2880001"/>
              <a:gd name="connsiteY19" fmla="*/ 323021 h 2880000"/>
              <a:gd name="connsiteX20" fmla="*/ 323021 w 2880001"/>
              <a:gd name="connsiteY20" fmla="*/ 1440000 h 2880000"/>
              <a:gd name="connsiteX21" fmla="*/ 1440000 w 2880001"/>
              <a:gd name="connsiteY21" fmla="*/ 2556979 h 2880000"/>
              <a:gd name="connsiteX22" fmla="*/ 1554205 w 2880001"/>
              <a:gd name="connsiteY22" fmla="*/ 2551212 h 2880000"/>
              <a:gd name="connsiteX23" fmla="*/ 1611879 w 2880001"/>
              <a:gd name="connsiteY23" fmla="*/ 2542410 h 2880000"/>
              <a:gd name="connsiteX24" fmla="*/ 1665110 w 2880001"/>
              <a:gd name="connsiteY24" fmla="*/ 2534286 h 2880000"/>
              <a:gd name="connsiteX25" fmla="*/ 1874778 w 2880001"/>
              <a:gd name="connsiteY25" fmla="*/ 2469201 h 2880000"/>
              <a:gd name="connsiteX26" fmla="*/ 1932237 w 2880001"/>
              <a:gd name="connsiteY26" fmla="*/ 2441522 h 2880000"/>
              <a:gd name="connsiteX27" fmla="*/ 1931021 w 2880001"/>
              <a:gd name="connsiteY27" fmla="*/ 2465596 h 2880000"/>
              <a:gd name="connsiteX28" fmla="*/ 1953714 w 2880001"/>
              <a:gd name="connsiteY28" fmla="*/ 2690706 h 2880000"/>
              <a:gd name="connsiteX29" fmla="*/ 1975631 w 2880001"/>
              <a:gd name="connsiteY29" fmla="*/ 2775945 h 2880000"/>
              <a:gd name="connsiteX30" fmla="*/ 1868212 w 2880001"/>
              <a:gd name="connsiteY30" fmla="*/ 2815260 h 2880000"/>
              <a:gd name="connsiteX31" fmla="*/ 1730210 w 2880001"/>
              <a:gd name="connsiteY31" fmla="*/ 2850744 h 2880000"/>
              <a:gd name="connsiteX32" fmla="*/ 1664255 w 2880001"/>
              <a:gd name="connsiteY32" fmla="*/ 2860810 h 2880000"/>
              <a:gd name="connsiteX33" fmla="*/ 1587232 w 2880001"/>
              <a:gd name="connsiteY33" fmla="*/ 2872565 h 2880000"/>
              <a:gd name="connsiteX34" fmla="*/ 1440000 w 2880001"/>
              <a:gd name="connsiteY34" fmla="*/ 2880000 h 2880000"/>
              <a:gd name="connsiteX35" fmla="*/ 0 w 2880001"/>
              <a:gd name="connsiteY35" fmla="*/ 1440000 h 2880000"/>
              <a:gd name="connsiteX36" fmla="*/ 1440000 w 2880001"/>
              <a:gd name="connsiteY36" fmla="*/ 0 h 28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880001" h="2880000">
                <a:moveTo>
                  <a:pt x="2876122" y="1363187"/>
                </a:moveTo>
                <a:lnTo>
                  <a:pt x="2880001" y="1440001"/>
                </a:lnTo>
                <a:cubicBezTo>
                  <a:pt x="2880001" y="2036469"/>
                  <a:pt x="2517351" y="2548235"/>
                  <a:pt x="2000514" y="2766839"/>
                </a:cubicBezTo>
                <a:lnTo>
                  <a:pt x="1975632" y="2775946"/>
                </a:lnTo>
                <a:lnTo>
                  <a:pt x="1953715" y="2690707"/>
                </a:lnTo>
                <a:cubicBezTo>
                  <a:pt x="1938836" y="2617995"/>
                  <a:pt x="1931022" y="2542708"/>
                  <a:pt x="1931022" y="2465597"/>
                </a:cubicBezTo>
                <a:lnTo>
                  <a:pt x="1932238" y="2441523"/>
                </a:lnTo>
                <a:lnTo>
                  <a:pt x="1972419" y="2422167"/>
                </a:lnTo>
                <a:cubicBezTo>
                  <a:pt x="2288956" y="2250213"/>
                  <a:pt x="2513079" y="1929701"/>
                  <a:pt x="2551213" y="1554206"/>
                </a:cubicBezTo>
                <a:lnTo>
                  <a:pt x="2555764" y="1464075"/>
                </a:lnTo>
                <a:lnTo>
                  <a:pt x="2613223" y="1436396"/>
                </a:lnTo>
                <a:cubicBezTo>
                  <a:pt x="2680039" y="1408135"/>
                  <a:pt x="2750178" y="1386190"/>
                  <a:pt x="2822891" y="1371311"/>
                </a:cubicBezTo>
                <a:close/>
                <a:moveTo>
                  <a:pt x="1440000" y="0"/>
                </a:moveTo>
                <a:cubicBezTo>
                  <a:pt x="2086173" y="0"/>
                  <a:pt x="2632940" y="425609"/>
                  <a:pt x="2815260" y="1011788"/>
                </a:cubicBezTo>
                <a:lnTo>
                  <a:pt x="2823744" y="1044786"/>
                </a:lnTo>
                <a:lnTo>
                  <a:pt x="2757790" y="1054852"/>
                </a:lnTo>
                <a:cubicBezTo>
                  <a:pt x="2710919" y="1064443"/>
                  <a:pt x="2664879" y="1076311"/>
                  <a:pt x="2619788" y="1090336"/>
                </a:cubicBezTo>
                <a:lnTo>
                  <a:pt x="2512369" y="1129651"/>
                </a:lnTo>
                <a:lnTo>
                  <a:pt x="2506762" y="1107845"/>
                </a:lnTo>
                <a:cubicBezTo>
                  <a:pt x="2365339" y="653158"/>
                  <a:pt x="1941223" y="323021"/>
                  <a:pt x="1440000" y="323021"/>
                </a:cubicBezTo>
                <a:cubicBezTo>
                  <a:pt x="823110" y="323021"/>
                  <a:pt x="323021" y="823110"/>
                  <a:pt x="323021" y="1440000"/>
                </a:cubicBezTo>
                <a:cubicBezTo>
                  <a:pt x="323021" y="2056890"/>
                  <a:pt x="823110" y="2556979"/>
                  <a:pt x="1440000" y="2556979"/>
                </a:cubicBezTo>
                <a:cubicBezTo>
                  <a:pt x="1478555" y="2556979"/>
                  <a:pt x="1516655" y="2555026"/>
                  <a:pt x="1554205" y="2551212"/>
                </a:cubicBezTo>
                <a:lnTo>
                  <a:pt x="1611879" y="2542410"/>
                </a:lnTo>
                <a:lnTo>
                  <a:pt x="1665110" y="2534286"/>
                </a:lnTo>
                <a:cubicBezTo>
                  <a:pt x="1737823" y="2519407"/>
                  <a:pt x="1807962" y="2497462"/>
                  <a:pt x="1874778" y="2469201"/>
                </a:cubicBezTo>
                <a:lnTo>
                  <a:pt x="1932237" y="2441522"/>
                </a:lnTo>
                <a:lnTo>
                  <a:pt x="1931021" y="2465596"/>
                </a:lnTo>
                <a:cubicBezTo>
                  <a:pt x="1931021" y="2542707"/>
                  <a:pt x="1938835" y="2617994"/>
                  <a:pt x="1953714" y="2690706"/>
                </a:cubicBezTo>
                <a:lnTo>
                  <a:pt x="1975631" y="2775945"/>
                </a:lnTo>
                <a:lnTo>
                  <a:pt x="1868212" y="2815260"/>
                </a:lnTo>
                <a:cubicBezTo>
                  <a:pt x="1823121" y="2829285"/>
                  <a:pt x="1777080" y="2841154"/>
                  <a:pt x="1730210" y="2850744"/>
                </a:cubicBezTo>
                <a:lnTo>
                  <a:pt x="1664255" y="2860810"/>
                </a:lnTo>
                <a:lnTo>
                  <a:pt x="1587232" y="2872565"/>
                </a:lnTo>
                <a:cubicBezTo>
                  <a:pt x="1538823" y="2877482"/>
                  <a:pt x="1489705" y="2880000"/>
                  <a:pt x="1440000" y="2880000"/>
                </a:cubicBezTo>
                <a:cubicBezTo>
                  <a:pt x="644710" y="2880000"/>
                  <a:pt x="0" y="2235290"/>
                  <a:pt x="0" y="1440000"/>
                </a:cubicBezTo>
                <a:cubicBezTo>
                  <a:pt x="0" y="644710"/>
                  <a:pt x="644710" y="0"/>
                  <a:pt x="144000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Ελεύθερη σχεδίαση: Σχήμα 7">
            <a:extLst>
              <a:ext uri="{FF2B5EF4-FFF2-40B4-BE49-F238E27FC236}">
                <a16:creationId xmlns:a16="http://schemas.microsoft.com/office/drawing/2014/main" id="{3A349CBD-7B32-583F-2E22-EE5004427D0E}"/>
              </a:ext>
            </a:extLst>
          </p:cNvPr>
          <p:cNvSpPr/>
          <p:nvPr/>
        </p:nvSpPr>
        <p:spPr>
          <a:xfrm rot="12741845">
            <a:off x="7947659" y="8660622"/>
            <a:ext cx="2880000" cy="2880000"/>
          </a:xfrm>
          <a:custGeom>
            <a:avLst/>
            <a:gdLst>
              <a:gd name="connsiteX0" fmla="*/ 2348133 w 2880000"/>
              <a:gd name="connsiteY0" fmla="*/ 2088695 h 2880000"/>
              <a:gd name="connsiteX1" fmla="*/ 2360992 w 2880000"/>
              <a:gd name="connsiteY1" fmla="*/ 2098311 h 2880000"/>
              <a:gd name="connsiteX2" fmla="*/ 2605597 w 2880000"/>
              <a:gd name="connsiteY2" fmla="*/ 2231078 h 2880000"/>
              <a:gd name="connsiteX3" fmla="*/ 2635869 w 2880000"/>
              <a:gd name="connsiteY3" fmla="*/ 2242158 h 2880000"/>
              <a:gd name="connsiteX4" fmla="*/ 2634071 w 2880000"/>
              <a:gd name="connsiteY4" fmla="*/ 2245118 h 2880000"/>
              <a:gd name="connsiteX5" fmla="*/ 1440000 w 2880000"/>
              <a:gd name="connsiteY5" fmla="*/ 2880000 h 2880000"/>
              <a:gd name="connsiteX6" fmla="*/ 421766 w 2880000"/>
              <a:gd name="connsiteY6" fmla="*/ 2458234 h 2880000"/>
              <a:gd name="connsiteX7" fmla="*/ 358043 w 2880000"/>
              <a:gd name="connsiteY7" fmla="*/ 2388121 h 2880000"/>
              <a:gd name="connsiteX8" fmla="*/ 428474 w 2880000"/>
              <a:gd name="connsiteY8" fmla="*/ 2335453 h 2880000"/>
              <a:gd name="connsiteX9" fmla="*/ 530734 w 2880000"/>
              <a:gd name="connsiteY9" fmla="*/ 2242513 h 2880000"/>
              <a:gd name="connsiteX10" fmla="*/ 596222 w 2880000"/>
              <a:gd name="connsiteY10" fmla="*/ 2170458 h 2880000"/>
              <a:gd name="connsiteX11" fmla="*/ 650177 w 2880000"/>
              <a:gd name="connsiteY11" fmla="*/ 2229823 h 2880000"/>
              <a:gd name="connsiteX12" fmla="*/ 1440000 w 2880000"/>
              <a:gd name="connsiteY12" fmla="*/ 2556979 h 2880000"/>
              <a:gd name="connsiteX13" fmla="*/ 2301915 w 2880000"/>
              <a:gd name="connsiteY13" fmla="*/ 2150502 h 2880000"/>
              <a:gd name="connsiteX14" fmla="*/ 2497495 w 2880000"/>
              <a:gd name="connsiteY14" fmla="*/ 1797477 h 2880000"/>
              <a:gd name="connsiteX15" fmla="*/ 2541598 w 2880000"/>
              <a:gd name="connsiteY15" fmla="*/ 1830456 h 2880000"/>
              <a:gd name="connsiteX16" fmla="*/ 2731333 w 2880000"/>
              <a:gd name="connsiteY16" fmla="*/ 1933441 h 2880000"/>
              <a:gd name="connsiteX17" fmla="*/ 2784293 w 2880000"/>
              <a:gd name="connsiteY17" fmla="*/ 1952825 h 2880000"/>
              <a:gd name="connsiteX18" fmla="*/ 2766839 w 2880000"/>
              <a:gd name="connsiteY18" fmla="*/ 2000513 h 2880000"/>
              <a:gd name="connsiteX19" fmla="*/ 2706201 w 2880000"/>
              <a:gd name="connsiteY19" fmla="*/ 2126389 h 2880000"/>
              <a:gd name="connsiteX20" fmla="*/ 2635870 w 2880000"/>
              <a:gd name="connsiteY20" fmla="*/ 2242158 h 2880000"/>
              <a:gd name="connsiteX21" fmla="*/ 2605598 w 2880000"/>
              <a:gd name="connsiteY21" fmla="*/ 2231078 h 2880000"/>
              <a:gd name="connsiteX22" fmla="*/ 2360993 w 2880000"/>
              <a:gd name="connsiteY22" fmla="*/ 2098311 h 2880000"/>
              <a:gd name="connsiteX23" fmla="*/ 2348134 w 2880000"/>
              <a:gd name="connsiteY23" fmla="*/ 2088695 h 2880000"/>
              <a:gd name="connsiteX24" fmla="*/ 2366217 w 2880000"/>
              <a:gd name="connsiteY24" fmla="*/ 2064513 h 2880000"/>
              <a:gd name="connsiteX25" fmla="*/ 2469202 w 2880000"/>
              <a:gd name="connsiteY25" fmla="*/ 1874778 h 2880000"/>
              <a:gd name="connsiteX26" fmla="*/ 356278 w 2880000"/>
              <a:gd name="connsiteY26" fmla="*/ 493821 h 2880000"/>
              <a:gd name="connsiteX27" fmla="*/ 374415 w 2880000"/>
              <a:gd name="connsiteY27" fmla="*/ 513777 h 2880000"/>
              <a:gd name="connsiteX28" fmla="*/ 494666 w 2880000"/>
              <a:gd name="connsiteY28" fmla="*/ 691861 h 2880000"/>
              <a:gd name="connsiteX29" fmla="*/ 538376 w 2880000"/>
              <a:gd name="connsiteY29" fmla="*/ 782600 h 2880000"/>
              <a:gd name="connsiteX30" fmla="*/ 513784 w 2880000"/>
              <a:gd name="connsiteY30" fmla="*/ 815487 h 2880000"/>
              <a:gd name="connsiteX31" fmla="*/ 323021 w 2880000"/>
              <a:gd name="connsiteY31" fmla="*/ 1440000 h 2880000"/>
              <a:gd name="connsiteX32" fmla="*/ 410799 w 2880000"/>
              <a:gd name="connsiteY32" fmla="*/ 1874778 h 2880000"/>
              <a:gd name="connsiteX33" fmla="*/ 414123 w 2880000"/>
              <a:gd name="connsiteY33" fmla="*/ 1881680 h 2880000"/>
              <a:gd name="connsiteX34" fmla="*/ 374415 w 2880000"/>
              <a:gd name="connsiteY34" fmla="*/ 1934781 h 2880000"/>
              <a:gd name="connsiteX35" fmla="*/ 223002 w 2880000"/>
              <a:gd name="connsiteY35" fmla="*/ 2086194 h 2880000"/>
              <a:gd name="connsiteX36" fmla="*/ 172595 w 2880000"/>
              <a:gd name="connsiteY36" fmla="*/ 2123888 h 2880000"/>
              <a:gd name="connsiteX37" fmla="*/ 113162 w 2880000"/>
              <a:gd name="connsiteY37" fmla="*/ 2000513 h 2880000"/>
              <a:gd name="connsiteX38" fmla="*/ 0 w 2880000"/>
              <a:gd name="connsiteY38" fmla="*/ 1440000 h 2880000"/>
              <a:gd name="connsiteX39" fmla="*/ 328826 w 2880000"/>
              <a:gd name="connsiteY39" fmla="*/ 524026 h 2880000"/>
              <a:gd name="connsiteX40" fmla="*/ 1440001 w 2880000"/>
              <a:gd name="connsiteY40" fmla="*/ 0 h 2880000"/>
              <a:gd name="connsiteX41" fmla="*/ 1868213 w 2880000"/>
              <a:gd name="connsiteY41" fmla="*/ 64740 h 2880000"/>
              <a:gd name="connsiteX42" fmla="*/ 1970241 w 2880000"/>
              <a:gd name="connsiteY42" fmla="*/ 102082 h 2880000"/>
              <a:gd name="connsiteX43" fmla="*/ 2000514 w 2880000"/>
              <a:gd name="connsiteY43" fmla="*/ 113162 h 2880000"/>
              <a:gd name="connsiteX44" fmla="*/ 2245119 w 2880000"/>
              <a:gd name="connsiteY44" fmla="*/ 245929 h 2880000"/>
              <a:gd name="connsiteX45" fmla="*/ 2257977 w 2880000"/>
              <a:gd name="connsiteY45" fmla="*/ 255544 h 2880000"/>
              <a:gd name="connsiteX46" fmla="*/ 2257977 w 2880000"/>
              <a:gd name="connsiteY46" fmla="*/ 255544 h 2880000"/>
              <a:gd name="connsiteX47" fmla="*/ 2355974 w 2880000"/>
              <a:gd name="connsiteY47" fmla="*/ 328825 h 2880000"/>
              <a:gd name="connsiteX48" fmla="*/ 2880000 w 2880000"/>
              <a:gd name="connsiteY48" fmla="*/ 1439999 h 2880000"/>
              <a:gd name="connsiteX49" fmla="*/ 2815260 w 2880000"/>
              <a:gd name="connsiteY49" fmla="*/ 1868211 h 2880000"/>
              <a:gd name="connsiteX50" fmla="*/ 2784292 w 2880000"/>
              <a:gd name="connsiteY50" fmla="*/ 1952824 h 2880000"/>
              <a:gd name="connsiteX51" fmla="*/ 2731332 w 2880000"/>
              <a:gd name="connsiteY51" fmla="*/ 1933440 h 2880000"/>
              <a:gd name="connsiteX52" fmla="*/ 2541597 w 2880000"/>
              <a:gd name="connsiteY52" fmla="*/ 1830455 h 2880000"/>
              <a:gd name="connsiteX53" fmla="*/ 2497494 w 2880000"/>
              <a:gd name="connsiteY53" fmla="*/ 1797476 h 2880000"/>
              <a:gd name="connsiteX54" fmla="*/ 2506762 w 2880000"/>
              <a:gd name="connsiteY54" fmla="*/ 1772154 h 2880000"/>
              <a:gd name="connsiteX55" fmla="*/ 2556979 w 2880000"/>
              <a:gd name="connsiteY55" fmla="*/ 1439999 h 2880000"/>
              <a:gd name="connsiteX56" fmla="*/ 2150502 w 2880000"/>
              <a:gd name="connsiteY56" fmla="*/ 578084 h 2880000"/>
              <a:gd name="connsiteX57" fmla="*/ 2108617 w 2880000"/>
              <a:gd name="connsiteY57" fmla="*/ 546763 h 2880000"/>
              <a:gd name="connsiteX58" fmla="*/ 2108617 w 2880000"/>
              <a:gd name="connsiteY58" fmla="*/ 546763 h 2880000"/>
              <a:gd name="connsiteX59" fmla="*/ 2064514 w 2880000"/>
              <a:gd name="connsiteY59" fmla="*/ 513784 h 2880000"/>
              <a:gd name="connsiteX60" fmla="*/ 1874779 w 2880000"/>
              <a:gd name="connsiteY60" fmla="*/ 410799 h 2880000"/>
              <a:gd name="connsiteX61" fmla="*/ 1821819 w 2880000"/>
              <a:gd name="connsiteY61" fmla="*/ 391415 h 2880000"/>
              <a:gd name="connsiteX62" fmla="*/ 1772156 w 2880000"/>
              <a:gd name="connsiteY62" fmla="*/ 373238 h 2880000"/>
              <a:gd name="connsiteX63" fmla="*/ 1440001 w 2880000"/>
              <a:gd name="connsiteY63" fmla="*/ 323021 h 2880000"/>
              <a:gd name="connsiteX64" fmla="*/ 815488 w 2880000"/>
              <a:gd name="connsiteY64" fmla="*/ 513784 h 2880000"/>
              <a:gd name="connsiteX65" fmla="*/ 779906 w 2880000"/>
              <a:gd name="connsiteY65" fmla="*/ 540391 h 2880000"/>
              <a:gd name="connsiteX66" fmla="*/ 779905 w 2880000"/>
              <a:gd name="connsiteY66" fmla="*/ 540390 h 2880000"/>
              <a:gd name="connsiteX67" fmla="*/ 729499 w 2880000"/>
              <a:gd name="connsiteY67" fmla="*/ 578084 h 2880000"/>
              <a:gd name="connsiteX68" fmla="*/ 578086 w 2880000"/>
              <a:gd name="connsiteY68" fmla="*/ 729497 h 2880000"/>
              <a:gd name="connsiteX69" fmla="*/ 538377 w 2880000"/>
              <a:gd name="connsiteY69" fmla="*/ 782599 h 2880000"/>
              <a:gd name="connsiteX70" fmla="*/ 494667 w 2880000"/>
              <a:gd name="connsiteY70" fmla="*/ 691860 h 2880000"/>
              <a:gd name="connsiteX71" fmla="*/ 374416 w 2880000"/>
              <a:gd name="connsiteY71" fmla="*/ 513776 h 2880000"/>
              <a:gd name="connsiteX72" fmla="*/ 356279 w 2880000"/>
              <a:gd name="connsiteY72" fmla="*/ 493820 h 2880000"/>
              <a:gd name="connsiteX73" fmla="*/ 421767 w 2880000"/>
              <a:gd name="connsiteY73" fmla="*/ 421765 h 2880000"/>
              <a:gd name="connsiteX74" fmla="*/ 524027 w 2880000"/>
              <a:gd name="connsiteY74" fmla="*/ 328825 h 2880000"/>
              <a:gd name="connsiteX75" fmla="*/ 594458 w 2880000"/>
              <a:gd name="connsiteY75" fmla="*/ 276157 h 2880000"/>
              <a:gd name="connsiteX76" fmla="*/ 594458 w 2880000"/>
              <a:gd name="connsiteY76" fmla="*/ 276158 h 2880000"/>
              <a:gd name="connsiteX77" fmla="*/ 634883 w 2880000"/>
              <a:gd name="connsiteY77" fmla="*/ 245929 h 2880000"/>
              <a:gd name="connsiteX78" fmla="*/ 1440001 w 2880000"/>
              <a:gd name="connsiteY78" fmla="*/ 0 h 28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2880000" h="2880000">
                <a:moveTo>
                  <a:pt x="2348133" y="2088695"/>
                </a:moveTo>
                <a:lnTo>
                  <a:pt x="2360992" y="2098311"/>
                </a:lnTo>
                <a:cubicBezTo>
                  <a:pt x="2437601" y="2150067"/>
                  <a:pt x="2519457" y="2194644"/>
                  <a:pt x="2605597" y="2231078"/>
                </a:cubicBezTo>
                <a:lnTo>
                  <a:pt x="2635869" y="2242158"/>
                </a:lnTo>
                <a:lnTo>
                  <a:pt x="2634071" y="2245118"/>
                </a:lnTo>
                <a:cubicBezTo>
                  <a:pt x="2375292" y="2628160"/>
                  <a:pt x="1937056" y="2880000"/>
                  <a:pt x="1440000" y="2880000"/>
                </a:cubicBezTo>
                <a:cubicBezTo>
                  <a:pt x="1042355" y="2880000"/>
                  <a:pt x="682355" y="2718823"/>
                  <a:pt x="421766" y="2458234"/>
                </a:cubicBezTo>
                <a:lnTo>
                  <a:pt x="358043" y="2388121"/>
                </a:lnTo>
                <a:lnTo>
                  <a:pt x="428474" y="2335453"/>
                </a:lnTo>
                <a:cubicBezTo>
                  <a:pt x="464033" y="2306107"/>
                  <a:pt x="498160" y="2275087"/>
                  <a:pt x="530734" y="2242513"/>
                </a:cubicBezTo>
                <a:lnTo>
                  <a:pt x="596222" y="2170458"/>
                </a:lnTo>
                <a:lnTo>
                  <a:pt x="650177" y="2229823"/>
                </a:lnTo>
                <a:cubicBezTo>
                  <a:pt x="852310" y="2431957"/>
                  <a:pt x="1131555" y="2556979"/>
                  <a:pt x="1440000" y="2556979"/>
                </a:cubicBezTo>
                <a:cubicBezTo>
                  <a:pt x="1787000" y="2556979"/>
                  <a:pt x="2097044" y="2398748"/>
                  <a:pt x="2301915" y="2150502"/>
                </a:cubicBezTo>
                <a:close/>
                <a:moveTo>
                  <a:pt x="2497495" y="1797477"/>
                </a:moveTo>
                <a:lnTo>
                  <a:pt x="2541598" y="1830456"/>
                </a:lnTo>
                <a:cubicBezTo>
                  <a:pt x="2601021" y="1870603"/>
                  <a:pt x="2664516" y="1905180"/>
                  <a:pt x="2731333" y="1933441"/>
                </a:cubicBezTo>
                <a:lnTo>
                  <a:pt x="2784293" y="1952825"/>
                </a:lnTo>
                <a:lnTo>
                  <a:pt x="2766839" y="2000513"/>
                </a:lnTo>
                <a:cubicBezTo>
                  <a:pt x="2748621" y="2043583"/>
                  <a:pt x="2728369" y="2085582"/>
                  <a:pt x="2706201" y="2126389"/>
                </a:cubicBezTo>
                <a:lnTo>
                  <a:pt x="2635870" y="2242158"/>
                </a:lnTo>
                <a:lnTo>
                  <a:pt x="2605598" y="2231078"/>
                </a:lnTo>
                <a:cubicBezTo>
                  <a:pt x="2519458" y="2194644"/>
                  <a:pt x="2437602" y="2150067"/>
                  <a:pt x="2360993" y="2098311"/>
                </a:cubicBezTo>
                <a:lnTo>
                  <a:pt x="2348134" y="2088695"/>
                </a:lnTo>
                <a:lnTo>
                  <a:pt x="2366217" y="2064513"/>
                </a:lnTo>
                <a:cubicBezTo>
                  <a:pt x="2406363" y="2005090"/>
                  <a:pt x="2440941" y="1941595"/>
                  <a:pt x="2469202" y="1874778"/>
                </a:cubicBezTo>
                <a:close/>
                <a:moveTo>
                  <a:pt x="356278" y="493821"/>
                </a:moveTo>
                <a:lnTo>
                  <a:pt x="374415" y="513777"/>
                </a:lnTo>
                <a:cubicBezTo>
                  <a:pt x="419942" y="568943"/>
                  <a:pt x="460275" y="628553"/>
                  <a:pt x="494666" y="691861"/>
                </a:cubicBezTo>
                <a:lnTo>
                  <a:pt x="538376" y="782600"/>
                </a:lnTo>
                <a:lnTo>
                  <a:pt x="513784" y="815487"/>
                </a:lnTo>
                <a:cubicBezTo>
                  <a:pt x="393346" y="993758"/>
                  <a:pt x="323021" y="1208666"/>
                  <a:pt x="323021" y="1440000"/>
                </a:cubicBezTo>
                <a:cubicBezTo>
                  <a:pt x="323021" y="1594223"/>
                  <a:pt x="354276" y="1741145"/>
                  <a:pt x="410799" y="1874778"/>
                </a:cubicBezTo>
                <a:lnTo>
                  <a:pt x="414123" y="1881680"/>
                </a:lnTo>
                <a:lnTo>
                  <a:pt x="374415" y="1934781"/>
                </a:lnTo>
                <a:cubicBezTo>
                  <a:pt x="328888" y="1989947"/>
                  <a:pt x="278168" y="2040668"/>
                  <a:pt x="223002" y="2086194"/>
                </a:cubicBezTo>
                <a:lnTo>
                  <a:pt x="172595" y="2123888"/>
                </a:lnTo>
                <a:lnTo>
                  <a:pt x="113162" y="2000513"/>
                </a:lnTo>
                <a:cubicBezTo>
                  <a:pt x="40294" y="1828234"/>
                  <a:pt x="0" y="1638823"/>
                  <a:pt x="0" y="1440000"/>
                </a:cubicBezTo>
                <a:cubicBezTo>
                  <a:pt x="0" y="1092061"/>
                  <a:pt x="123401" y="772943"/>
                  <a:pt x="328826" y="524026"/>
                </a:cubicBezTo>
                <a:close/>
                <a:moveTo>
                  <a:pt x="1440001" y="0"/>
                </a:moveTo>
                <a:cubicBezTo>
                  <a:pt x="1589118" y="0"/>
                  <a:pt x="1732941" y="22665"/>
                  <a:pt x="1868213" y="64740"/>
                </a:cubicBezTo>
                <a:lnTo>
                  <a:pt x="1970241" y="102082"/>
                </a:lnTo>
                <a:lnTo>
                  <a:pt x="2000514" y="113162"/>
                </a:lnTo>
                <a:cubicBezTo>
                  <a:pt x="2086653" y="149596"/>
                  <a:pt x="2168510" y="194174"/>
                  <a:pt x="2245119" y="245929"/>
                </a:cubicBezTo>
                <a:lnTo>
                  <a:pt x="2257977" y="255544"/>
                </a:lnTo>
                <a:lnTo>
                  <a:pt x="2257977" y="255544"/>
                </a:lnTo>
                <a:lnTo>
                  <a:pt x="2355974" y="328825"/>
                </a:lnTo>
                <a:cubicBezTo>
                  <a:pt x="2676009" y="592942"/>
                  <a:pt x="2880000" y="992649"/>
                  <a:pt x="2880000" y="1439999"/>
                </a:cubicBezTo>
                <a:cubicBezTo>
                  <a:pt x="2880000" y="1589116"/>
                  <a:pt x="2857334" y="1732939"/>
                  <a:pt x="2815260" y="1868211"/>
                </a:cubicBezTo>
                <a:lnTo>
                  <a:pt x="2784292" y="1952824"/>
                </a:lnTo>
                <a:lnTo>
                  <a:pt x="2731332" y="1933440"/>
                </a:lnTo>
                <a:cubicBezTo>
                  <a:pt x="2664515" y="1905179"/>
                  <a:pt x="2601020" y="1870602"/>
                  <a:pt x="2541597" y="1830455"/>
                </a:cubicBezTo>
                <a:lnTo>
                  <a:pt x="2497494" y="1797476"/>
                </a:lnTo>
                <a:lnTo>
                  <a:pt x="2506762" y="1772154"/>
                </a:lnTo>
                <a:cubicBezTo>
                  <a:pt x="2539397" y="1667227"/>
                  <a:pt x="2556979" y="1555666"/>
                  <a:pt x="2556979" y="1439999"/>
                </a:cubicBezTo>
                <a:cubicBezTo>
                  <a:pt x="2556979" y="1092999"/>
                  <a:pt x="2398747" y="782954"/>
                  <a:pt x="2150502" y="578084"/>
                </a:cubicBezTo>
                <a:lnTo>
                  <a:pt x="2108617" y="546763"/>
                </a:lnTo>
                <a:lnTo>
                  <a:pt x="2108617" y="546763"/>
                </a:lnTo>
                <a:lnTo>
                  <a:pt x="2064514" y="513784"/>
                </a:lnTo>
                <a:cubicBezTo>
                  <a:pt x="2005090" y="473638"/>
                  <a:pt x="1941596" y="439060"/>
                  <a:pt x="1874779" y="410799"/>
                </a:cubicBezTo>
                <a:lnTo>
                  <a:pt x="1821819" y="391415"/>
                </a:lnTo>
                <a:lnTo>
                  <a:pt x="1772156" y="373238"/>
                </a:lnTo>
                <a:cubicBezTo>
                  <a:pt x="1667228" y="340602"/>
                  <a:pt x="1555668" y="323021"/>
                  <a:pt x="1440001" y="323021"/>
                </a:cubicBezTo>
                <a:cubicBezTo>
                  <a:pt x="1208667" y="323021"/>
                  <a:pt x="993758" y="393346"/>
                  <a:pt x="815488" y="513784"/>
                </a:cubicBezTo>
                <a:lnTo>
                  <a:pt x="779906" y="540391"/>
                </a:lnTo>
                <a:lnTo>
                  <a:pt x="779905" y="540390"/>
                </a:lnTo>
                <a:lnTo>
                  <a:pt x="729499" y="578084"/>
                </a:lnTo>
                <a:cubicBezTo>
                  <a:pt x="674333" y="623611"/>
                  <a:pt x="623612" y="674331"/>
                  <a:pt x="578086" y="729497"/>
                </a:cubicBezTo>
                <a:lnTo>
                  <a:pt x="538377" y="782599"/>
                </a:lnTo>
                <a:lnTo>
                  <a:pt x="494667" y="691860"/>
                </a:lnTo>
                <a:cubicBezTo>
                  <a:pt x="460276" y="628552"/>
                  <a:pt x="419943" y="568942"/>
                  <a:pt x="374416" y="513776"/>
                </a:cubicBezTo>
                <a:lnTo>
                  <a:pt x="356279" y="493820"/>
                </a:lnTo>
                <a:lnTo>
                  <a:pt x="421767" y="421765"/>
                </a:lnTo>
                <a:cubicBezTo>
                  <a:pt x="454341" y="389192"/>
                  <a:pt x="488467" y="358171"/>
                  <a:pt x="524027" y="328825"/>
                </a:cubicBezTo>
                <a:lnTo>
                  <a:pt x="594458" y="276157"/>
                </a:lnTo>
                <a:lnTo>
                  <a:pt x="594458" y="276158"/>
                </a:lnTo>
                <a:lnTo>
                  <a:pt x="634883" y="245929"/>
                </a:lnTo>
                <a:cubicBezTo>
                  <a:pt x="864709" y="90662"/>
                  <a:pt x="1141767" y="0"/>
                  <a:pt x="1440001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Ελεύθερη σχεδίαση: Σχήμα 8">
            <a:extLst>
              <a:ext uri="{FF2B5EF4-FFF2-40B4-BE49-F238E27FC236}">
                <a16:creationId xmlns:a16="http://schemas.microsoft.com/office/drawing/2014/main" id="{BC89ED1C-BF15-0857-E272-0448492122BC}"/>
              </a:ext>
            </a:extLst>
          </p:cNvPr>
          <p:cNvSpPr/>
          <p:nvPr/>
        </p:nvSpPr>
        <p:spPr>
          <a:xfrm rot="6641833">
            <a:off x="-754200" y="2149918"/>
            <a:ext cx="2880000" cy="2880001"/>
          </a:xfrm>
          <a:custGeom>
            <a:avLst/>
            <a:gdLst>
              <a:gd name="connsiteX0" fmla="*/ 367630 w 2880000"/>
              <a:gd name="connsiteY0" fmla="*/ 1750350 h 2880001"/>
              <a:gd name="connsiteX1" fmla="*/ 373237 w 2880000"/>
              <a:gd name="connsiteY1" fmla="*/ 1772156 h 2880001"/>
              <a:gd name="connsiteX2" fmla="*/ 1439999 w 2880000"/>
              <a:gd name="connsiteY2" fmla="*/ 2556980 h 2880001"/>
              <a:gd name="connsiteX3" fmla="*/ 2064512 w 2880000"/>
              <a:gd name="connsiteY3" fmla="*/ 2366217 h 2880001"/>
              <a:gd name="connsiteX4" fmla="*/ 2100094 w 2880000"/>
              <a:gd name="connsiteY4" fmla="*/ 2339610 h 2880001"/>
              <a:gd name="connsiteX5" fmla="*/ 2101299 w 2880000"/>
              <a:gd name="connsiteY5" fmla="*/ 2342111 h 2880001"/>
              <a:gd name="connsiteX6" fmla="*/ 2256325 w 2880000"/>
              <a:gd name="connsiteY6" fmla="*/ 2571696 h 2880001"/>
              <a:gd name="connsiteX7" fmla="*/ 2285542 w 2880000"/>
              <a:gd name="connsiteY7" fmla="*/ 2603843 h 2880001"/>
              <a:gd name="connsiteX8" fmla="*/ 2245117 w 2880000"/>
              <a:gd name="connsiteY8" fmla="*/ 2634072 h 2880001"/>
              <a:gd name="connsiteX9" fmla="*/ 1439999 w 2880000"/>
              <a:gd name="connsiteY9" fmla="*/ 2880001 h 2880001"/>
              <a:gd name="connsiteX10" fmla="*/ 64739 w 2880000"/>
              <a:gd name="connsiteY10" fmla="*/ 1868213 h 2880001"/>
              <a:gd name="connsiteX11" fmla="*/ 56254 w 2880000"/>
              <a:gd name="connsiteY11" fmla="*/ 1835215 h 2880001"/>
              <a:gd name="connsiteX12" fmla="*/ 122209 w 2880000"/>
              <a:gd name="connsiteY12" fmla="*/ 1825149 h 2880001"/>
              <a:gd name="connsiteX13" fmla="*/ 260211 w 2880000"/>
              <a:gd name="connsiteY13" fmla="*/ 1789665 h 2880001"/>
              <a:gd name="connsiteX14" fmla="*/ 2707405 w 2880000"/>
              <a:gd name="connsiteY14" fmla="*/ 756113 h 2880001"/>
              <a:gd name="connsiteX15" fmla="*/ 2766838 w 2880000"/>
              <a:gd name="connsiteY15" fmla="*/ 879488 h 2880001"/>
              <a:gd name="connsiteX16" fmla="*/ 2880000 w 2880000"/>
              <a:gd name="connsiteY16" fmla="*/ 1440001 h 2880001"/>
              <a:gd name="connsiteX17" fmla="*/ 2551174 w 2880000"/>
              <a:gd name="connsiteY17" fmla="*/ 2355975 h 2880001"/>
              <a:gd name="connsiteX18" fmla="*/ 2523722 w 2880000"/>
              <a:gd name="connsiteY18" fmla="*/ 2386180 h 2880001"/>
              <a:gd name="connsiteX19" fmla="*/ 2458234 w 2880000"/>
              <a:gd name="connsiteY19" fmla="*/ 2458235 h 2880001"/>
              <a:gd name="connsiteX20" fmla="*/ 2355974 w 2880000"/>
              <a:gd name="connsiteY20" fmla="*/ 2551175 h 2880001"/>
              <a:gd name="connsiteX21" fmla="*/ 2285543 w 2880000"/>
              <a:gd name="connsiteY21" fmla="*/ 2603843 h 2880001"/>
              <a:gd name="connsiteX22" fmla="*/ 2256326 w 2880000"/>
              <a:gd name="connsiteY22" fmla="*/ 2571696 h 2880001"/>
              <a:gd name="connsiteX23" fmla="*/ 2101300 w 2880000"/>
              <a:gd name="connsiteY23" fmla="*/ 2342111 h 2880001"/>
              <a:gd name="connsiteX24" fmla="*/ 2100095 w 2880000"/>
              <a:gd name="connsiteY24" fmla="*/ 2339610 h 2880001"/>
              <a:gd name="connsiteX25" fmla="*/ 2150502 w 2880000"/>
              <a:gd name="connsiteY25" fmla="*/ 2301916 h 2880001"/>
              <a:gd name="connsiteX26" fmla="*/ 2301915 w 2880000"/>
              <a:gd name="connsiteY26" fmla="*/ 2150503 h 2880001"/>
              <a:gd name="connsiteX27" fmla="*/ 2341623 w 2880000"/>
              <a:gd name="connsiteY27" fmla="*/ 2097402 h 2880001"/>
              <a:gd name="connsiteX28" fmla="*/ 2366216 w 2880000"/>
              <a:gd name="connsiteY28" fmla="*/ 2064514 h 2880001"/>
              <a:gd name="connsiteX29" fmla="*/ 2556979 w 2880000"/>
              <a:gd name="connsiteY29" fmla="*/ 1440001 h 2880001"/>
              <a:gd name="connsiteX30" fmla="*/ 2469201 w 2880000"/>
              <a:gd name="connsiteY30" fmla="*/ 1005223 h 2880001"/>
              <a:gd name="connsiteX31" fmla="*/ 2465876 w 2880000"/>
              <a:gd name="connsiteY31" fmla="*/ 998322 h 2880001"/>
              <a:gd name="connsiteX32" fmla="*/ 2505585 w 2880000"/>
              <a:gd name="connsiteY32" fmla="*/ 945220 h 2880001"/>
              <a:gd name="connsiteX33" fmla="*/ 2656998 w 2880000"/>
              <a:gd name="connsiteY33" fmla="*/ 793807 h 2880001"/>
              <a:gd name="connsiteX34" fmla="*/ 1215743 w 2880000"/>
              <a:gd name="connsiteY34" fmla="*/ 19190 h 2880001"/>
              <a:gd name="connsiteX35" fmla="*/ 1242743 w 2880000"/>
              <a:gd name="connsiteY35" fmla="*/ 124194 h 2880001"/>
              <a:gd name="connsiteX36" fmla="*/ 1264564 w 2880000"/>
              <a:gd name="connsiteY36" fmla="*/ 267172 h 2880001"/>
              <a:gd name="connsiteX37" fmla="*/ 1268120 w 2880000"/>
              <a:gd name="connsiteY37" fmla="*/ 337590 h 2880001"/>
              <a:gd name="connsiteX38" fmla="*/ 1214889 w 2880000"/>
              <a:gd name="connsiteY38" fmla="*/ 345714 h 2880001"/>
              <a:gd name="connsiteX39" fmla="*/ 1005221 w 2880000"/>
              <a:gd name="connsiteY39" fmla="*/ 410799 h 2880001"/>
              <a:gd name="connsiteX40" fmla="*/ 947763 w 2880000"/>
              <a:gd name="connsiteY40" fmla="*/ 438477 h 2880001"/>
              <a:gd name="connsiteX41" fmla="*/ 947763 w 2880000"/>
              <a:gd name="connsiteY41" fmla="*/ 438479 h 2880001"/>
              <a:gd name="connsiteX42" fmla="*/ 907582 w 2880000"/>
              <a:gd name="connsiteY42" fmla="*/ 457835 h 2880001"/>
              <a:gd name="connsiteX43" fmla="*/ 328788 w 2880000"/>
              <a:gd name="connsiteY43" fmla="*/ 1325796 h 2880001"/>
              <a:gd name="connsiteX44" fmla="*/ 324237 w 2880000"/>
              <a:gd name="connsiteY44" fmla="*/ 1415927 h 2880001"/>
              <a:gd name="connsiteX45" fmla="*/ 266778 w 2880000"/>
              <a:gd name="connsiteY45" fmla="*/ 1443606 h 2880001"/>
              <a:gd name="connsiteX46" fmla="*/ 57110 w 2880000"/>
              <a:gd name="connsiteY46" fmla="*/ 1508691 h 2880001"/>
              <a:gd name="connsiteX47" fmla="*/ 3879 w 2880000"/>
              <a:gd name="connsiteY47" fmla="*/ 1516815 h 2880001"/>
              <a:gd name="connsiteX48" fmla="*/ 0 w 2880000"/>
              <a:gd name="connsiteY48" fmla="*/ 1440001 h 2880001"/>
              <a:gd name="connsiteX49" fmla="*/ 879487 w 2880000"/>
              <a:gd name="connsiteY49" fmla="*/ 113163 h 2880001"/>
              <a:gd name="connsiteX50" fmla="*/ 904368 w 2880000"/>
              <a:gd name="connsiteY50" fmla="*/ 104056 h 2880001"/>
              <a:gd name="connsiteX51" fmla="*/ 904368 w 2880000"/>
              <a:gd name="connsiteY51" fmla="*/ 104055 h 2880001"/>
              <a:gd name="connsiteX52" fmla="*/ 1011787 w 2880000"/>
              <a:gd name="connsiteY52" fmla="*/ 64740 h 2880001"/>
              <a:gd name="connsiteX53" fmla="*/ 1149789 w 2880000"/>
              <a:gd name="connsiteY53" fmla="*/ 29256 h 2880001"/>
              <a:gd name="connsiteX54" fmla="*/ 1440000 w 2880000"/>
              <a:gd name="connsiteY54" fmla="*/ 0 h 2880001"/>
              <a:gd name="connsiteX55" fmla="*/ 2458234 w 2880000"/>
              <a:gd name="connsiteY55" fmla="*/ 421766 h 2880001"/>
              <a:gd name="connsiteX56" fmla="*/ 2521957 w 2880000"/>
              <a:gd name="connsiteY56" fmla="*/ 491879 h 2880001"/>
              <a:gd name="connsiteX57" fmla="*/ 2451526 w 2880000"/>
              <a:gd name="connsiteY57" fmla="*/ 544547 h 2880001"/>
              <a:gd name="connsiteX58" fmla="*/ 2349266 w 2880000"/>
              <a:gd name="connsiteY58" fmla="*/ 637487 h 2880001"/>
              <a:gd name="connsiteX59" fmla="*/ 2283778 w 2880000"/>
              <a:gd name="connsiteY59" fmla="*/ 709542 h 2880001"/>
              <a:gd name="connsiteX60" fmla="*/ 2229823 w 2880000"/>
              <a:gd name="connsiteY60" fmla="*/ 650177 h 2880001"/>
              <a:gd name="connsiteX61" fmla="*/ 1440000 w 2880000"/>
              <a:gd name="connsiteY61" fmla="*/ 323021 h 2880001"/>
              <a:gd name="connsiteX62" fmla="*/ 1325795 w 2880000"/>
              <a:gd name="connsiteY62" fmla="*/ 328788 h 2880001"/>
              <a:gd name="connsiteX63" fmla="*/ 1268121 w 2880000"/>
              <a:gd name="connsiteY63" fmla="*/ 337590 h 2880001"/>
              <a:gd name="connsiteX64" fmla="*/ 1264565 w 2880000"/>
              <a:gd name="connsiteY64" fmla="*/ 267172 h 2880001"/>
              <a:gd name="connsiteX65" fmla="*/ 1242744 w 2880000"/>
              <a:gd name="connsiteY65" fmla="*/ 124194 h 2880001"/>
              <a:gd name="connsiteX66" fmla="*/ 1215744 w 2880000"/>
              <a:gd name="connsiteY66" fmla="*/ 19190 h 2880001"/>
              <a:gd name="connsiteX67" fmla="*/ 1292768 w 2880000"/>
              <a:gd name="connsiteY67" fmla="*/ 7435 h 2880001"/>
              <a:gd name="connsiteX68" fmla="*/ 1440000 w 2880000"/>
              <a:gd name="connsiteY68" fmla="*/ 0 h 28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2880000" h="2880001">
                <a:moveTo>
                  <a:pt x="367630" y="1750350"/>
                </a:moveTo>
                <a:lnTo>
                  <a:pt x="373237" y="1772156"/>
                </a:lnTo>
                <a:cubicBezTo>
                  <a:pt x="514660" y="2226843"/>
                  <a:pt x="938776" y="2556980"/>
                  <a:pt x="1439999" y="2556980"/>
                </a:cubicBezTo>
                <a:cubicBezTo>
                  <a:pt x="1671333" y="2556980"/>
                  <a:pt x="1886241" y="2486655"/>
                  <a:pt x="2064512" y="2366217"/>
                </a:cubicBezTo>
                <a:lnTo>
                  <a:pt x="2100094" y="2339610"/>
                </a:lnTo>
                <a:lnTo>
                  <a:pt x="2101299" y="2342111"/>
                </a:lnTo>
                <a:cubicBezTo>
                  <a:pt x="2145635" y="2423727"/>
                  <a:pt x="2197632" y="2500577"/>
                  <a:pt x="2256325" y="2571696"/>
                </a:cubicBezTo>
                <a:lnTo>
                  <a:pt x="2285542" y="2603843"/>
                </a:lnTo>
                <a:lnTo>
                  <a:pt x="2245117" y="2634072"/>
                </a:lnTo>
                <a:cubicBezTo>
                  <a:pt x="2015291" y="2789339"/>
                  <a:pt x="1738233" y="2880001"/>
                  <a:pt x="1439999" y="2880001"/>
                </a:cubicBezTo>
                <a:cubicBezTo>
                  <a:pt x="793826" y="2880001"/>
                  <a:pt x="247059" y="2454392"/>
                  <a:pt x="64739" y="1868213"/>
                </a:cubicBezTo>
                <a:lnTo>
                  <a:pt x="56254" y="1835215"/>
                </a:lnTo>
                <a:lnTo>
                  <a:pt x="122209" y="1825149"/>
                </a:lnTo>
                <a:cubicBezTo>
                  <a:pt x="169079" y="1815559"/>
                  <a:pt x="215120" y="1803690"/>
                  <a:pt x="260211" y="1789665"/>
                </a:cubicBezTo>
                <a:close/>
                <a:moveTo>
                  <a:pt x="2707405" y="756113"/>
                </a:moveTo>
                <a:lnTo>
                  <a:pt x="2766838" y="879488"/>
                </a:lnTo>
                <a:cubicBezTo>
                  <a:pt x="2839705" y="1051767"/>
                  <a:pt x="2880000" y="1241179"/>
                  <a:pt x="2880000" y="1440001"/>
                </a:cubicBezTo>
                <a:cubicBezTo>
                  <a:pt x="2880000" y="1787941"/>
                  <a:pt x="2756598" y="2107058"/>
                  <a:pt x="2551174" y="2355975"/>
                </a:cubicBezTo>
                <a:lnTo>
                  <a:pt x="2523722" y="2386180"/>
                </a:lnTo>
                <a:lnTo>
                  <a:pt x="2458234" y="2458235"/>
                </a:lnTo>
                <a:cubicBezTo>
                  <a:pt x="2425660" y="2490809"/>
                  <a:pt x="2391533" y="2521829"/>
                  <a:pt x="2355974" y="2551175"/>
                </a:cubicBezTo>
                <a:lnTo>
                  <a:pt x="2285543" y="2603843"/>
                </a:lnTo>
                <a:lnTo>
                  <a:pt x="2256326" y="2571696"/>
                </a:lnTo>
                <a:cubicBezTo>
                  <a:pt x="2197633" y="2500577"/>
                  <a:pt x="2145636" y="2423727"/>
                  <a:pt x="2101300" y="2342111"/>
                </a:cubicBezTo>
                <a:lnTo>
                  <a:pt x="2100095" y="2339610"/>
                </a:lnTo>
                <a:lnTo>
                  <a:pt x="2150502" y="2301916"/>
                </a:lnTo>
                <a:cubicBezTo>
                  <a:pt x="2205668" y="2256390"/>
                  <a:pt x="2256388" y="2205669"/>
                  <a:pt x="2301915" y="2150503"/>
                </a:cubicBezTo>
                <a:lnTo>
                  <a:pt x="2341623" y="2097402"/>
                </a:lnTo>
                <a:lnTo>
                  <a:pt x="2366216" y="2064514"/>
                </a:lnTo>
                <a:cubicBezTo>
                  <a:pt x="2486654" y="1886244"/>
                  <a:pt x="2556979" y="1671335"/>
                  <a:pt x="2556979" y="1440001"/>
                </a:cubicBezTo>
                <a:cubicBezTo>
                  <a:pt x="2556979" y="1285779"/>
                  <a:pt x="2525723" y="1138856"/>
                  <a:pt x="2469201" y="1005223"/>
                </a:cubicBezTo>
                <a:lnTo>
                  <a:pt x="2465876" y="998322"/>
                </a:lnTo>
                <a:lnTo>
                  <a:pt x="2505585" y="945220"/>
                </a:lnTo>
                <a:cubicBezTo>
                  <a:pt x="2551111" y="890054"/>
                  <a:pt x="2601832" y="839334"/>
                  <a:pt x="2656998" y="793807"/>
                </a:cubicBezTo>
                <a:close/>
                <a:moveTo>
                  <a:pt x="1215743" y="19190"/>
                </a:moveTo>
                <a:lnTo>
                  <a:pt x="1242743" y="124194"/>
                </a:lnTo>
                <a:cubicBezTo>
                  <a:pt x="1252334" y="171064"/>
                  <a:pt x="1259648" y="218764"/>
                  <a:pt x="1264564" y="267172"/>
                </a:cubicBezTo>
                <a:lnTo>
                  <a:pt x="1268120" y="337590"/>
                </a:lnTo>
                <a:lnTo>
                  <a:pt x="1214889" y="345714"/>
                </a:lnTo>
                <a:cubicBezTo>
                  <a:pt x="1142176" y="360593"/>
                  <a:pt x="1072037" y="382538"/>
                  <a:pt x="1005221" y="410799"/>
                </a:cubicBezTo>
                <a:lnTo>
                  <a:pt x="947763" y="438477"/>
                </a:lnTo>
                <a:lnTo>
                  <a:pt x="947763" y="438479"/>
                </a:lnTo>
                <a:lnTo>
                  <a:pt x="907582" y="457835"/>
                </a:lnTo>
                <a:cubicBezTo>
                  <a:pt x="591045" y="629789"/>
                  <a:pt x="366921" y="950301"/>
                  <a:pt x="328788" y="1325796"/>
                </a:cubicBezTo>
                <a:lnTo>
                  <a:pt x="324237" y="1415927"/>
                </a:lnTo>
                <a:lnTo>
                  <a:pt x="266778" y="1443606"/>
                </a:lnTo>
                <a:cubicBezTo>
                  <a:pt x="199962" y="1471867"/>
                  <a:pt x="129823" y="1493812"/>
                  <a:pt x="57110" y="1508691"/>
                </a:cubicBezTo>
                <a:lnTo>
                  <a:pt x="3879" y="1516815"/>
                </a:lnTo>
                <a:lnTo>
                  <a:pt x="0" y="1440001"/>
                </a:lnTo>
                <a:cubicBezTo>
                  <a:pt x="0" y="843534"/>
                  <a:pt x="362649" y="331767"/>
                  <a:pt x="879487" y="113163"/>
                </a:cubicBezTo>
                <a:lnTo>
                  <a:pt x="904368" y="104056"/>
                </a:lnTo>
                <a:lnTo>
                  <a:pt x="904368" y="104055"/>
                </a:lnTo>
                <a:lnTo>
                  <a:pt x="1011787" y="64740"/>
                </a:lnTo>
                <a:cubicBezTo>
                  <a:pt x="1056878" y="50715"/>
                  <a:pt x="1102918" y="38847"/>
                  <a:pt x="1149789" y="29256"/>
                </a:cubicBezTo>
                <a:close/>
                <a:moveTo>
                  <a:pt x="1440000" y="0"/>
                </a:moveTo>
                <a:cubicBezTo>
                  <a:pt x="1837645" y="0"/>
                  <a:pt x="2197645" y="161177"/>
                  <a:pt x="2458234" y="421766"/>
                </a:cubicBezTo>
                <a:lnTo>
                  <a:pt x="2521957" y="491879"/>
                </a:lnTo>
                <a:lnTo>
                  <a:pt x="2451526" y="544547"/>
                </a:lnTo>
                <a:cubicBezTo>
                  <a:pt x="2415966" y="573893"/>
                  <a:pt x="2381840" y="604914"/>
                  <a:pt x="2349266" y="637487"/>
                </a:cubicBezTo>
                <a:lnTo>
                  <a:pt x="2283778" y="709542"/>
                </a:lnTo>
                <a:lnTo>
                  <a:pt x="2229823" y="650177"/>
                </a:lnTo>
                <a:cubicBezTo>
                  <a:pt x="2027690" y="448043"/>
                  <a:pt x="1748445" y="323021"/>
                  <a:pt x="1440000" y="323021"/>
                </a:cubicBezTo>
                <a:cubicBezTo>
                  <a:pt x="1401444" y="323021"/>
                  <a:pt x="1363345" y="324974"/>
                  <a:pt x="1325795" y="328788"/>
                </a:cubicBezTo>
                <a:lnTo>
                  <a:pt x="1268121" y="337590"/>
                </a:lnTo>
                <a:lnTo>
                  <a:pt x="1264565" y="267172"/>
                </a:lnTo>
                <a:cubicBezTo>
                  <a:pt x="1259649" y="218764"/>
                  <a:pt x="1252335" y="171064"/>
                  <a:pt x="1242744" y="124194"/>
                </a:cubicBezTo>
                <a:lnTo>
                  <a:pt x="1215744" y="19190"/>
                </a:lnTo>
                <a:lnTo>
                  <a:pt x="1292768" y="7435"/>
                </a:lnTo>
                <a:cubicBezTo>
                  <a:pt x="1341177" y="2518"/>
                  <a:pt x="1390294" y="0"/>
                  <a:pt x="1440000" y="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Ελεύθερη σχεδίαση: Σχήμα 9">
            <a:extLst>
              <a:ext uri="{FF2B5EF4-FFF2-40B4-BE49-F238E27FC236}">
                <a16:creationId xmlns:a16="http://schemas.microsoft.com/office/drawing/2014/main" id="{BFAAD501-0AFF-8167-9801-02EE4CAB06E7}"/>
              </a:ext>
            </a:extLst>
          </p:cNvPr>
          <p:cNvSpPr/>
          <p:nvPr/>
        </p:nvSpPr>
        <p:spPr>
          <a:xfrm>
            <a:off x="9673770" y="8124862"/>
            <a:ext cx="2880001" cy="2880001"/>
          </a:xfrm>
          <a:custGeom>
            <a:avLst/>
            <a:gdLst>
              <a:gd name="connsiteX0" fmla="*/ 1058183 w 2880001"/>
              <a:gd name="connsiteY0" fmla="*/ 2488586 h 2880001"/>
              <a:gd name="connsiteX1" fmla="*/ 1107846 w 2880001"/>
              <a:gd name="connsiteY1" fmla="*/ 2506763 h 2880001"/>
              <a:gd name="connsiteX2" fmla="*/ 1440001 w 2880001"/>
              <a:gd name="connsiteY2" fmla="*/ 2556980 h 2880001"/>
              <a:gd name="connsiteX3" fmla="*/ 1554206 w 2880001"/>
              <a:gd name="connsiteY3" fmla="*/ 2551213 h 2880001"/>
              <a:gd name="connsiteX4" fmla="*/ 1562861 w 2880001"/>
              <a:gd name="connsiteY4" fmla="*/ 2549892 h 2880001"/>
              <a:gd name="connsiteX5" fmla="*/ 1569716 w 2880001"/>
              <a:gd name="connsiteY5" fmla="*/ 2685638 h 2880001"/>
              <a:gd name="connsiteX6" fmla="*/ 1591537 w 2880001"/>
              <a:gd name="connsiteY6" fmla="*/ 2828616 h 2880001"/>
              <a:gd name="connsiteX7" fmla="*/ 1602249 w 2880001"/>
              <a:gd name="connsiteY7" fmla="*/ 2870275 h 2880001"/>
              <a:gd name="connsiteX8" fmla="*/ 1587233 w 2880001"/>
              <a:gd name="connsiteY8" fmla="*/ 2872566 h 2880001"/>
              <a:gd name="connsiteX9" fmla="*/ 1440001 w 2880001"/>
              <a:gd name="connsiteY9" fmla="*/ 2880001 h 2880001"/>
              <a:gd name="connsiteX10" fmla="*/ 1011789 w 2880001"/>
              <a:gd name="connsiteY10" fmla="*/ 2815261 h 2880001"/>
              <a:gd name="connsiteX11" fmla="*/ 909760 w 2880001"/>
              <a:gd name="connsiteY11" fmla="*/ 2777919 h 2880001"/>
              <a:gd name="connsiteX12" fmla="*/ 980091 w 2880001"/>
              <a:gd name="connsiteY12" fmla="*/ 2662150 h 2880001"/>
              <a:gd name="connsiteX13" fmla="*/ 1040729 w 2880001"/>
              <a:gd name="connsiteY13" fmla="*/ 2536274 h 2880001"/>
              <a:gd name="connsiteX14" fmla="*/ 2879421 w 2880001"/>
              <a:gd name="connsiteY14" fmla="*/ 1428514 h 2880001"/>
              <a:gd name="connsiteX15" fmla="*/ 2880001 w 2880001"/>
              <a:gd name="connsiteY15" fmla="*/ 1440000 h 2880001"/>
              <a:gd name="connsiteX16" fmla="*/ 2000514 w 2880001"/>
              <a:gd name="connsiteY16" fmla="*/ 2766838 h 2880001"/>
              <a:gd name="connsiteX17" fmla="*/ 1916734 w 2880001"/>
              <a:gd name="connsiteY17" fmla="*/ 2797502 h 2880001"/>
              <a:gd name="connsiteX18" fmla="*/ 1868213 w 2880001"/>
              <a:gd name="connsiteY18" fmla="*/ 2815260 h 2880001"/>
              <a:gd name="connsiteX19" fmla="*/ 1730211 w 2880001"/>
              <a:gd name="connsiteY19" fmla="*/ 2850744 h 2880001"/>
              <a:gd name="connsiteX20" fmla="*/ 1602249 w 2880001"/>
              <a:gd name="connsiteY20" fmla="*/ 2870274 h 2880001"/>
              <a:gd name="connsiteX21" fmla="*/ 1591537 w 2880001"/>
              <a:gd name="connsiteY21" fmla="*/ 2828615 h 2880001"/>
              <a:gd name="connsiteX22" fmla="*/ 1569716 w 2880001"/>
              <a:gd name="connsiteY22" fmla="*/ 2685637 h 2880001"/>
              <a:gd name="connsiteX23" fmla="*/ 1562861 w 2880001"/>
              <a:gd name="connsiteY23" fmla="*/ 2549891 h 2880001"/>
              <a:gd name="connsiteX24" fmla="*/ 1665111 w 2880001"/>
              <a:gd name="connsiteY24" fmla="*/ 2534286 h 2880001"/>
              <a:gd name="connsiteX25" fmla="*/ 1874779 w 2880001"/>
              <a:gd name="connsiteY25" fmla="*/ 2469201 h 2880001"/>
              <a:gd name="connsiteX26" fmla="*/ 1889146 w 2880001"/>
              <a:gd name="connsiteY26" fmla="*/ 2462280 h 2880001"/>
              <a:gd name="connsiteX27" fmla="*/ 1972419 w 2880001"/>
              <a:gd name="connsiteY27" fmla="*/ 2422166 h 2880001"/>
              <a:gd name="connsiteX28" fmla="*/ 2551213 w 2880001"/>
              <a:gd name="connsiteY28" fmla="*/ 1554205 h 2880001"/>
              <a:gd name="connsiteX29" fmla="*/ 2553136 w 2880001"/>
              <a:gd name="connsiteY29" fmla="*/ 1516125 h 2880001"/>
              <a:gd name="connsiteX30" fmla="*/ 2567503 w 2880001"/>
              <a:gd name="connsiteY30" fmla="*/ 1509204 h 2880001"/>
              <a:gd name="connsiteX31" fmla="*/ 2777171 w 2880001"/>
              <a:gd name="connsiteY31" fmla="*/ 1444119 h 2880001"/>
              <a:gd name="connsiteX32" fmla="*/ 95708 w 2880001"/>
              <a:gd name="connsiteY32" fmla="*/ 927175 h 2880001"/>
              <a:gd name="connsiteX33" fmla="*/ 148668 w 2880001"/>
              <a:gd name="connsiteY33" fmla="*/ 946559 h 2880001"/>
              <a:gd name="connsiteX34" fmla="*/ 338403 w 2880001"/>
              <a:gd name="connsiteY34" fmla="*/ 1049544 h 2880001"/>
              <a:gd name="connsiteX35" fmla="*/ 382506 w 2880001"/>
              <a:gd name="connsiteY35" fmla="*/ 1082523 h 2880001"/>
              <a:gd name="connsiteX36" fmla="*/ 373238 w 2880001"/>
              <a:gd name="connsiteY36" fmla="*/ 1107845 h 2880001"/>
              <a:gd name="connsiteX37" fmla="*/ 323021 w 2880001"/>
              <a:gd name="connsiteY37" fmla="*/ 1440000 h 2880001"/>
              <a:gd name="connsiteX38" fmla="*/ 729498 w 2880001"/>
              <a:gd name="connsiteY38" fmla="*/ 2301915 h 2880001"/>
              <a:gd name="connsiteX39" fmla="*/ 771384 w 2880001"/>
              <a:gd name="connsiteY39" fmla="*/ 2333237 h 2880001"/>
              <a:gd name="connsiteX40" fmla="*/ 743091 w 2880001"/>
              <a:gd name="connsiteY40" fmla="*/ 2410538 h 2880001"/>
              <a:gd name="connsiteX41" fmla="*/ 640106 w 2880001"/>
              <a:gd name="connsiteY41" fmla="*/ 2600273 h 2880001"/>
              <a:gd name="connsiteX42" fmla="*/ 622023 w 2880001"/>
              <a:gd name="connsiteY42" fmla="*/ 2624455 h 2880001"/>
              <a:gd name="connsiteX43" fmla="*/ 524026 w 2880001"/>
              <a:gd name="connsiteY43" fmla="*/ 2551174 h 2880001"/>
              <a:gd name="connsiteX44" fmla="*/ 0 w 2880001"/>
              <a:gd name="connsiteY44" fmla="*/ 1440000 h 2880001"/>
              <a:gd name="connsiteX45" fmla="*/ 64740 w 2880001"/>
              <a:gd name="connsiteY45" fmla="*/ 1011788 h 2880001"/>
              <a:gd name="connsiteX46" fmla="*/ 1440001 w 2880001"/>
              <a:gd name="connsiteY46" fmla="*/ 0 h 2880001"/>
              <a:gd name="connsiteX47" fmla="*/ 2815261 w 2880001"/>
              <a:gd name="connsiteY47" fmla="*/ 1011788 h 2880001"/>
              <a:gd name="connsiteX48" fmla="*/ 2840034 w 2880001"/>
              <a:gd name="connsiteY48" fmla="*/ 1108132 h 2880001"/>
              <a:gd name="connsiteX49" fmla="*/ 2712071 w 2880001"/>
              <a:gd name="connsiteY49" fmla="*/ 1127661 h 2880001"/>
              <a:gd name="connsiteX50" fmla="*/ 2574069 w 2880001"/>
              <a:gd name="connsiteY50" fmla="*/ 1163145 h 2880001"/>
              <a:gd name="connsiteX51" fmla="*/ 2525548 w 2880001"/>
              <a:gd name="connsiteY51" fmla="*/ 1180904 h 2880001"/>
              <a:gd name="connsiteX52" fmla="*/ 2506763 w 2880001"/>
              <a:gd name="connsiteY52" fmla="*/ 1107845 h 2880001"/>
              <a:gd name="connsiteX53" fmla="*/ 1440001 w 2880001"/>
              <a:gd name="connsiteY53" fmla="*/ 323021 h 2880001"/>
              <a:gd name="connsiteX54" fmla="*/ 578086 w 2880001"/>
              <a:gd name="connsiteY54" fmla="*/ 729498 h 2880001"/>
              <a:gd name="connsiteX55" fmla="*/ 531868 w 2880001"/>
              <a:gd name="connsiteY55" fmla="*/ 791305 h 2880001"/>
              <a:gd name="connsiteX56" fmla="*/ 519009 w 2880001"/>
              <a:gd name="connsiteY56" fmla="*/ 781689 h 2880001"/>
              <a:gd name="connsiteX57" fmla="*/ 274404 w 2880001"/>
              <a:gd name="connsiteY57" fmla="*/ 648922 h 2880001"/>
              <a:gd name="connsiteX58" fmla="*/ 244131 w 2880001"/>
              <a:gd name="connsiteY58" fmla="*/ 637842 h 2880001"/>
              <a:gd name="connsiteX59" fmla="*/ 245930 w 2880001"/>
              <a:gd name="connsiteY59" fmla="*/ 634882 h 2880001"/>
              <a:gd name="connsiteX60" fmla="*/ 1440001 w 2880001"/>
              <a:gd name="connsiteY60" fmla="*/ 0 h 28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2880001" h="2880001">
                <a:moveTo>
                  <a:pt x="1058183" y="2488586"/>
                </a:moveTo>
                <a:lnTo>
                  <a:pt x="1107846" y="2506763"/>
                </a:lnTo>
                <a:cubicBezTo>
                  <a:pt x="1212773" y="2539399"/>
                  <a:pt x="1324334" y="2556980"/>
                  <a:pt x="1440001" y="2556980"/>
                </a:cubicBezTo>
                <a:cubicBezTo>
                  <a:pt x="1478556" y="2556980"/>
                  <a:pt x="1516656" y="2555027"/>
                  <a:pt x="1554206" y="2551213"/>
                </a:cubicBezTo>
                <a:lnTo>
                  <a:pt x="1562861" y="2549892"/>
                </a:lnTo>
                <a:lnTo>
                  <a:pt x="1569716" y="2685638"/>
                </a:lnTo>
                <a:cubicBezTo>
                  <a:pt x="1574632" y="2734046"/>
                  <a:pt x="1581946" y="2781746"/>
                  <a:pt x="1591537" y="2828616"/>
                </a:cubicBezTo>
                <a:lnTo>
                  <a:pt x="1602249" y="2870275"/>
                </a:lnTo>
                <a:lnTo>
                  <a:pt x="1587233" y="2872566"/>
                </a:lnTo>
                <a:cubicBezTo>
                  <a:pt x="1538824" y="2877483"/>
                  <a:pt x="1489706" y="2880001"/>
                  <a:pt x="1440001" y="2880001"/>
                </a:cubicBezTo>
                <a:cubicBezTo>
                  <a:pt x="1290884" y="2880001"/>
                  <a:pt x="1147061" y="2857336"/>
                  <a:pt x="1011789" y="2815261"/>
                </a:cubicBezTo>
                <a:lnTo>
                  <a:pt x="909760" y="2777919"/>
                </a:lnTo>
                <a:lnTo>
                  <a:pt x="980091" y="2662150"/>
                </a:lnTo>
                <a:cubicBezTo>
                  <a:pt x="1002259" y="2621343"/>
                  <a:pt x="1022511" y="2579344"/>
                  <a:pt x="1040729" y="2536274"/>
                </a:cubicBezTo>
                <a:close/>
                <a:moveTo>
                  <a:pt x="2879421" y="1428514"/>
                </a:moveTo>
                <a:lnTo>
                  <a:pt x="2880001" y="1440000"/>
                </a:lnTo>
                <a:cubicBezTo>
                  <a:pt x="2880001" y="2036468"/>
                  <a:pt x="2517352" y="2548234"/>
                  <a:pt x="2000514" y="2766838"/>
                </a:cubicBezTo>
                <a:lnTo>
                  <a:pt x="1916734" y="2797502"/>
                </a:lnTo>
                <a:lnTo>
                  <a:pt x="1868213" y="2815260"/>
                </a:lnTo>
                <a:cubicBezTo>
                  <a:pt x="1823122" y="2829285"/>
                  <a:pt x="1777081" y="2841154"/>
                  <a:pt x="1730211" y="2850744"/>
                </a:cubicBezTo>
                <a:lnTo>
                  <a:pt x="1602249" y="2870274"/>
                </a:lnTo>
                <a:lnTo>
                  <a:pt x="1591537" y="2828615"/>
                </a:lnTo>
                <a:cubicBezTo>
                  <a:pt x="1581946" y="2781745"/>
                  <a:pt x="1574632" y="2734045"/>
                  <a:pt x="1569716" y="2685637"/>
                </a:cubicBezTo>
                <a:lnTo>
                  <a:pt x="1562861" y="2549891"/>
                </a:lnTo>
                <a:lnTo>
                  <a:pt x="1665111" y="2534286"/>
                </a:lnTo>
                <a:cubicBezTo>
                  <a:pt x="1737824" y="2519407"/>
                  <a:pt x="1807963" y="2497463"/>
                  <a:pt x="1874779" y="2469201"/>
                </a:cubicBezTo>
                <a:lnTo>
                  <a:pt x="1889146" y="2462280"/>
                </a:lnTo>
                <a:lnTo>
                  <a:pt x="1972419" y="2422166"/>
                </a:lnTo>
                <a:cubicBezTo>
                  <a:pt x="2288956" y="2250213"/>
                  <a:pt x="2513079" y="1929700"/>
                  <a:pt x="2551213" y="1554205"/>
                </a:cubicBezTo>
                <a:lnTo>
                  <a:pt x="2553136" y="1516125"/>
                </a:lnTo>
                <a:lnTo>
                  <a:pt x="2567503" y="1509204"/>
                </a:lnTo>
                <a:cubicBezTo>
                  <a:pt x="2634319" y="1480943"/>
                  <a:pt x="2704458" y="1458998"/>
                  <a:pt x="2777171" y="1444119"/>
                </a:cubicBezTo>
                <a:close/>
                <a:moveTo>
                  <a:pt x="95708" y="927175"/>
                </a:moveTo>
                <a:lnTo>
                  <a:pt x="148668" y="946559"/>
                </a:lnTo>
                <a:cubicBezTo>
                  <a:pt x="215485" y="974820"/>
                  <a:pt x="278979" y="1009398"/>
                  <a:pt x="338403" y="1049544"/>
                </a:cubicBezTo>
                <a:lnTo>
                  <a:pt x="382506" y="1082523"/>
                </a:lnTo>
                <a:lnTo>
                  <a:pt x="373238" y="1107845"/>
                </a:lnTo>
                <a:cubicBezTo>
                  <a:pt x="340602" y="1212773"/>
                  <a:pt x="323021" y="1324333"/>
                  <a:pt x="323021" y="1440000"/>
                </a:cubicBezTo>
                <a:cubicBezTo>
                  <a:pt x="323021" y="1787001"/>
                  <a:pt x="481252" y="2097045"/>
                  <a:pt x="729498" y="2301915"/>
                </a:cubicBezTo>
                <a:lnTo>
                  <a:pt x="771384" y="2333237"/>
                </a:lnTo>
                <a:lnTo>
                  <a:pt x="743091" y="2410538"/>
                </a:lnTo>
                <a:cubicBezTo>
                  <a:pt x="714830" y="2477355"/>
                  <a:pt x="680252" y="2540850"/>
                  <a:pt x="640106" y="2600273"/>
                </a:cubicBezTo>
                <a:lnTo>
                  <a:pt x="622023" y="2624455"/>
                </a:lnTo>
                <a:lnTo>
                  <a:pt x="524026" y="2551174"/>
                </a:lnTo>
                <a:cubicBezTo>
                  <a:pt x="203990" y="2287057"/>
                  <a:pt x="0" y="1887351"/>
                  <a:pt x="0" y="1440000"/>
                </a:cubicBezTo>
                <a:cubicBezTo>
                  <a:pt x="0" y="1290883"/>
                  <a:pt x="22665" y="1147060"/>
                  <a:pt x="64740" y="1011788"/>
                </a:cubicBezTo>
                <a:close/>
                <a:moveTo>
                  <a:pt x="1440001" y="0"/>
                </a:moveTo>
                <a:cubicBezTo>
                  <a:pt x="2086174" y="0"/>
                  <a:pt x="2632941" y="425609"/>
                  <a:pt x="2815261" y="1011788"/>
                </a:cubicBezTo>
                <a:lnTo>
                  <a:pt x="2840034" y="1108132"/>
                </a:lnTo>
                <a:lnTo>
                  <a:pt x="2712071" y="1127661"/>
                </a:lnTo>
                <a:cubicBezTo>
                  <a:pt x="2665201" y="1137252"/>
                  <a:pt x="2619160" y="1149120"/>
                  <a:pt x="2574069" y="1163145"/>
                </a:cubicBezTo>
                <a:lnTo>
                  <a:pt x="2525548" y="1180904"/>
                </a:lnTo>
                <a:lnTo>
                  <a:pt x="2506763" y="1107845"/>
                </a:lnTo>
                <a:cubicBezTo>
                  <a:pt x="2365340" y="653158"/>
                  <a:pt x="1941224" y="323021"/>
                  <a:pt x="1440001" y="323021"/>
                </a:cubicBezTo>
                <a:cubicBezTo>
                  <a:pt x="1093000" y="323021"/>
                  <a:pt x="782956" y="481252"/>
                  <a:pt x="578086" y="729498"/>
                </a:cubicBezTo>
                <a:lnTo>
                  <a:pt x="531868" y="791305"/>
                </a:lnTo>
                <a:lnTo>
                  <a:pt x="519009" y="781689"/>
                </a:lnTo>
                <a:cubicBezTo>
                  <a:pt x="442400" y="729934"/>
                  <a:pt x="360543" y="685356"/>
                  <a:pt x="274404" y="648922"/>
                </a:cubicBezTo>
                <a:lnTo>
                  <a:pt x="244131" y="637842"/>
                </a:lnTo>
                <a:lnTo>
                  <a:pt x="245930" y="634882"/>
                </a:lnTo>
                <a:cubicBezTo>
                  <a:pt x="504709" y="251840"/>
                  <a:pt x="942945" y="0"/>
                  <a:pt x="1440001" y="0"/>
                </a:cubicBezTo>
                <a:close/>
              </a:path>
            </a:pathLst>
          </a:custGeom>
          <a:solidFill>
            <a:srgbClr val="00530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Ελεύθερη σχεδίαση: Σχήμα 10">
            <a:extLst>
              <a:ext uri="{FF2B5EF4-FFF2-40B4-BE49-F238E27FC236}">
                <a16:creationId xmlns:a16="http://schemas.microsoft.com/office/drawing/2014/main" id="{BC59343F-F887-EFC9-16BF-944278C186E4}"/>
              </a:ext>
            </a:extLst>
          </p:cNvPr>
          <p:cNvSpPr/>
          <p:nvPr/>
        </p:nvSpPr>
        <p:spPr>
          <a:xfrm>
            <a:off x="11236051" y="9223266"/>
            <a:ext cx="2879999" cy="2880000"/>
          </a:xfrm>
          <a:custGeom>
            <a:avLst/>
            <a:gdLst>
              <a:gd name="connsiteX0" fmla="*/ 1439999 w 2879999"/>
              <a:gd name="connsiteY0" fmla="*/ 0 h 2880000"/>
              <a:gd name="connsiteX1" fmla="*/ 2879999 w 2879999"/>
              <a:gd name="connsiteY1" fmla="*/ 1440000 h 2880000"/>
              <a:gd name="connsiteX2" fmla="*/ 1439999 w 2879999"/>
              <a:gd name="connsiteY2" fmla="*/ 2880000 h 2880000"/>
              <a:gd name="connsiteX3" fmla="*/ 64739 w 2879999"/>
              <a:gd name="connsiteY3" fmla="*/ 1868212 h 2880000"/>
              <a:gd name="connsiteX4" fmla="*/ 39967 w 2879999"/>
              <a:gd name="connsiteY4" fmla="*/ 1771869 h 2880000"/>
              <a:gd name="connsiteX5" fmla="*/ 167929 w 2879999"/>
              <a:gd name="connsiteY5" fmla="*/ 1752339 h 2880000"/>
              <a:gd name="connsiteX6" fmla="*/ 305931 w 2879999"/>
              <a:gd name="connsiteY6" fmla="*/ 1716855 h 2880000"/>
              <a:gd name="connsiteX7" fmla="*/ 354452 w 2879999"/>
              <a:gd name="connsiteY7" fmla="*/ 1699097 h 2880000"/>
              <a:gd name="connsiteX8" fmla="*/ 373237 w 2879999"/>
              <a:gd name="connsiteY8" fmla="*/ 1772155 h 2880000"/>
              <a:gd name="connsiteX9" fmla="*/ 1439999 w 2879999"/>
              <a:gd name="connsiteY9" fmla="*/ 2556979 h 2880000"/>
              <a:gd name="connsiteX10" fmla="*/ 2556978 w 2879999"/>
              <a:gd name="connsiteY10" fmla="*/ 1440000 h 2880000"/>
              <a:gd name="connsiteX11" fmla="*/ 1439999 w 2879999"/>
              <a:gd name="connsiteY11" fmla="*/ 323021 h 2880000"/>
              <a:gd name="connsiteX12" fmla="*/ 1325794 w 2879999"/>
              <a:gd name="connsiteY12" fmla="*/ 328788 h 2880000"/>
              <a:gd name="connsiteX13" fmla="*/ 1317140 w 2879999"/>
              <a:gd name="connsiteY13" fmla="*/ 330109 h 2880000"/>
              <a:gd name="connsiteX14" fmla="*/ 1317140 w 2879999"/>
              <a:gd name="connsiteY14" fmla="*/ 330110 h 2880000"/>
              <a:gd name="connsiteX15" fmla="*/ 1214890 w 2879999"/>
              <a:gd name="connsiteY15" fmla="*/ 345715 h 2880000"/>
              <a:gd name="connsiteX16" fmla="*/ 1005222 w 2879999"/>
              <a:gd name="connsiteY16" fmla="*/ 410800 h 2880000"/>
              <a:gd name="connsiteX17" fmla="*/ 990855 w 2879999"/>
              <a:gd name="connsiteY17" fmla="*/ 417721 h 2880000"/>
              <a:gd name="connsiteX18" fmla="*/ 907582 w 2879999"/>
              <a:gd name="connsiteY18" fmla="*/ 457835 h 2880000"/>
              <a:gd name="connsiteX19" fmla="*/ 328788 w 2879999"/>
              <a:gd name="connsiteY19" fmla="*/ 1325796 h 2880000"/>
              <a:gd name="connsiteX20" fmla="*/ 326865 w 2879999"/>
              <a:gd name="connsiteY20" fmla="*/ 1363876 h 2880000"/>
              <a:gd name="connsiteX21" fmla="*/ 312498 w 2879999"/>
              <a:gd name="connsiteY21" fmla="*/ 1370797 h 2880000"/>
              <a:gd name="connsiteX22" fmla="*/ 102830 w 2879999"/>
              <a:gd name="connsiteY22" fmla="*/ 1435882 h 2880000"/>
              <a:gd name="connsiteX23" fmla="*/ 580 w 2879999"/>
              <a:gd name="connsiteY23" fmla="*/ 1451487 h 2880000"/>
              <a:gd name="connsiteX24" fmla="*/ 0 w 2879999"/>
              <a:gd name="connsiteY24" fmla="*/ 1440001 h 2880000"/>
              <a:gd name="connsiteX25" fmla="*/ 879487 w 2879999"/>
              <a:gd name="connsiteY25" fmla="*/ 113163 h 2880000"/>
              <a:gd name="connsiteX26" fmla="*/ 963267 w 2879999"/>
              <a:gd name="connsiteY26" fmla="*/ 82500 h 2880000"/>
              <a:gd name="connsiteX27" fmla="*/ 1011788 w 2879999"/>
              <a:gd name="connsiteY27" fmla="*/ 64741 h 2880000"/>
              <a:gd name="connsiteX28" fmla="*/ 1149790 w 2879999"/>
              <a:gd name="connsiteY28" fmla="*/ 29257 h 2880000"/>
              <a:gd name="connsiteX29" fmla="*/ 1277752 w 2879999"/>
              <a:gd name="connsiteY29" fmla="*/ 9728 h 2880000"/>
              <a:gd name="connsiteX30" fmla="*/ 1277752 w 2879999"/>
              <a:gd name="connsiteY30" fmla="*/ 9727 h 2880000"/>
              <a:gd name="connsiteX31" fmla="*/ 1292767 w 2879999"/>
              <a:gd name="connsiteY31" fmla="*/ 7435 h 2880000"/>
              <a:gd name="connsiteX32" fmla="*/ 1439999 w 2879999"/>
              <a:gd name="connsiteY32" fmla="*/ 0 h 28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879999" h="2880000">
                <a:moveTo>
                  <a:pt x="1439999" y="0"/>
                </a:moveTo>
                <a:cubicBezTo>
                  <a:pt x="2235289" y="0"/>
                  <a:pt x="2879999" y="644710"/>
                  <a:pt x="2879999" y="1440000"/>
                </a:cubicBezTo>
                <a:cubicBezTo>
                  <a:pt x="2879999" y="2235290"/>
                  <a:pt x="2235289" y="2880000"/>
                  <a:pt x="1439999" y="2880000"/>
                </a:cubicBezTo>
                <a:cubicBezTo>
                  <a:pt x="793826" y="2880000"/>
                  <a:pt x="247059" y="2454391"/>
                  <a:pt x="64739" y="1868212"/>
                </a:cubicBezTo>
                <a:lnTo>
                  <a:pt x="39967" y="1771869"/>
                </a:lnTo>
                <a:lnTo>
                  <a:pt x="167929" y="1752339"/>
                </a:lnTo>
                <a:cubicBezTo>
                  <a:pt x="214799" y="1742749"/>
                  <a:pt x="260840" y="1730880"/>
                  <a:pt x="305931" y="1716855"/>
                </a:cubicBezTo>
                <a:lnTo>
                  <a:pt x="354452" y="1699097"/>
                </a:lnTo>
                <a:lnTo>
                  <a:pt x="373237" y="1772155"/>
                </a:lnTo>
                <a:cubicBezTo>
                  <a:pt x="514660" y="2226842"/>
                  <a:pt x="938776" y="2556979"/>
                  <a:pt x="1439999" y="2556979"/>
                </a:cubicBezTo>
                <a:cubicBezTo>
                  <a:pt x="2056889" y="2556979"/>
                  <a:pt x="2556978" y="2056890"/>
                  <a:pt x="2556978" y="1440000"/>
                </a:cubicBezTo>
                <a:cubicBezTo>
                  <a:pt x="2556978" y="823110"/>
                  <a:pt x="2056889" y="323021"/>
                  <a:pt x="1439999" y="323021"/>
                </a:cubicBezTo>
                <a:cubicBezTo>
                  <a:pt x="1401443" y="323021"/>
                  <a:pt x="1363344" y="324975"/>
                  <a:pt x="1325794" y="328788"/>
                </a:cubicBezTo>
                <a:lnTo>
                  <a:pt x="1317140" y="330109"/>
                </a:lnTo>
                <a:lnTo>
                  <a:pt x="1317140" y="330110"/>
                </a:lnTo>
                <a:lnTo>
                  <a:pt x="1214890" y="345715"/>
                </a:lnTo>
                <a:cubicBezTo>
                  <a:pt x="1142177" y="360594"/>
                  <a:pt x="1072038" y="382539"/>
                  <a:pt x="1005222" y="410800"/>
                </a:cubicBezTo>
                <a:lnTo>
                  <a:pt x="990855" y="417721"/>
                </a:lnTo>
                <a:lnTo>
                  <a:pt x="907582" y="457835"/>
                </a:lnTo>
                <a:cubicBezTo>
                  <a:pt x="591045" y="629789"/>
                  <a:pt x="366922" y="950301"/>
                  <a:pt x="328788" y="1325796"/>
                </a:cubicBezTo>
                <a:lnTo>
                  <a:pt x="326865" y="1363876"/>
                </a:lnTo>
                <a:lnTo>
                  <a:pt x="312498" y="1370797"/>
                </a:lnTo>
                <a:cubicBezTo>
                  <a:pt x="245682" y="1399059"/>
                  <a:pt x="175543" y="1421003"/>
                  <a:pt x="102830" y="1435882"/>
                </a:cubicBezTo>
                <a:lnTo>
                  <a:pt x="580" y="1451487"/>
                </a:lnTo>
                <a:lnTo>
                  <a:pt x="0" y="1440001"/>
                </a:lnTo>
                <a:cubicBezTo>
                  <a:pt x="0" y="843534"/>
                  <a:pt x="362649" y="331767"/>
                  <a:pt x="879487" y="113163"/>
                </a:cubicBezTo>
                <a:lnTo>
                  <a:pt x="963267" y="82500"/>
                </a:lnTo>
                <a:lnTo>
                  <a:pt x="1011788" y="64741"/>
                </a:lnTo>
                <a:cubicBezTo>
                  <a:pt x="1056879" y="50716"/>
                  <a:pt x="1102920" y="38848"/>
                  <a:pt x="1149790" y="29257"/>
                </a:cubicBezTo>
                <a:lnTo>
                  <a:pt x="1277752" y="9728"/>
                </a:lnTo>
                <a:lnTo>
                  <a:pt x="1277752" y="9727"/>
                </a:lnTo>
                <a:lnTo>
                  <a:pt x="1292767" y="7435"/>
                </a:lnTo>
                <a:cubicBezTo>
                  <a:pt x="1341176" y="2519"/>
                  <a:pt x="1390293" y="0"/>
                  <a:pt x="1439999" y="0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Θέση περιεχομένου 2">
            <a:extLst>
              <a:ext uri="{FF2B5EF4-FFF2-40B4-BE49-F238E27FC236}">
                <a16:creationId xmlns:a16="http://schemas.microsoft.com/office/drawing/2014/main" id="{C616C0F8-1776-9113-33BB-D503C257F784}"/>
              </a:ext>
            </a:extLst>
          </p:cNvPr>
          <p:cNvSpPr txBox="1">
            <a:spLocks/>
          </p:cNvSpPr>
          <p:nvPr/>
        </p:nvSpPr>
        <p:spPr>
          <a:xfrm>
            <a:off x="3034495" y="2194560"/>
            <a:ext cx="6123009" cy="352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/>
              <a:t>Προσθήκη προϊόντων σε λίστα αγαπημένων για τους χρήστες</a:t>
            </a:r>
          </a:p>
          <a:p>
            <a:r>
              <a:rPr lang="el-GR" dirty="0"/>
              <a:t>Προβολή συνόλου επιθυμιών από επιχειρήσεις</a:t>
            </a:r>
          </a:p>
          <a:p>
            <a:r>
              <a:rPr lang="el-GR" dirty="0"/>
              <a:t>Προβολή στατιστικών από επιχειρήσεις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9671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6BF4492-4989-881A-FE52-FEF4B27FB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Προσφορες</a:t>
            </a:r>
            <a:r>
              <a:rPr lang="el-GR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l-GR" dirty="0" err="1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Επιχειρησεων</a:t>
            </a:r>
            <a:endParaRPr lang="en-US" dirty="0">
              <a:solidFill>
                <a:srgbClr val="FFC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85429EA8-9BCA-5BC8-7221-44A882FA1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28/06/2023</a:t>
            </a:r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644C25E8-10D6-03C1-71B8-8FA397451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Υπλγος(ΠΒ) Σωτηρίου Δημήτριος, Υπλγος(ΠΒ) Καραγιάννης Α. Αλέξανδρος. ΣΠΗΥ 141η Ε.Σ.</a:t>
            </a:r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F52D513C-E6AD-461C-E63B-6F5CEA248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l-GR" dirty="0"/>
              <a:t>7</a:t>
            </a:r>
            <a:endParaRPr lang="en-US" dirty="0"/>
          </a:p>
        </p:txBody>
      </p:sp>
      <p:sp>
        <p:nvSpPr>
          <p:cNvPr id="8" name="Ελεύθερη σχεδίαση: Σχήμα 7">
            <a:extLst>
              <a:ext uri="{FF2B5EF4-FFF2-40B4-BE49-F238E27FC236}">
                <a16:creationId xmlns:a16="http://schemas.microsoft.com/office/drawing/2014/main" id="{F739CBE6-D4B9-C846-56B2-CD4933C9F4A4}"/>
              </a:ext>
            </a:extLst>
          </p:cNvPr>
          <p:cNvSpPr/>
          <p:nvPr/>
        </p:nvSpPr>
        <p:spPr>
          <a:xfrm>
            <a:off x="10702112" y="2278652"/>
            <a:ext cx="2880000" cy="2880000"/>
          </a:xfrm>
          <a:custGeom>
            <a:avLst/>
            <a:gdLst>
              <a:gd name="connsiteX0" fmla="*/ 2348133 w 2880000"/>
              <a:gd name="connsiteY0" fmla="*/ 2088695 h 2880000"/>
              <a:gd name="connsiteX1" fmla="*/ 2360992 w 2880000"/>
              <a:gd name="connsiteY1" fmla="*/ 2098311 h 2880000"/>
              <a:gd name="connsiteX2" fmla="*/ 2605597 w 2880000"/>
              <a:gd name="connsiteY2" fmla="*/ 2231078 h 2880000"/>
              <a:gd name="connsiteX3" fmla="*/ 2635869 w 2880000"/>
              <a:gd name="connsiteY3" fmla="*/ 2242158 h 2880000"/>
              <a:gd name="connsiteX4" fmla="*/ 2634071 w 2880000"/>
              <a:gd name="connsiteY4" fmla="*/ 2245118 h 2880000"/>
              <a:gd name="connsiteX5" fmla="*/ 1440000 w 2880000"/>
              <a:gd name="connsiteY5" fmla="*/ 2880000 h 2880000"/>
              <a:gd name="connsiteX6" fmla="*/ 421766 w 2880000"/>
              <a:gd name="connsiteY6" fmla="*/ 2458234 h 2880000"/>
              <a:gd name="connsiteX7" fmla="*/ 358043 w 2880000"/>
              <a:gd name="connsiteY7" fmla="*/ 2388121 h 2880000"/>
              <a:gd name="connsiteX8" fmla="*/ 428474 w 2880000"/>
              <a:gd name="connsiteY8" fmla="*/ 2335453 h 2880000"/>
              <a:gd name="connsiteX9" fmla="*/ 530734 w 2880000"/>
              <a:gd name="connsiteY9" fmla="*/ 2242513 h 2880000"/>
              <a:gd name="connsiteX10" fmla="*/ 596222 w 2880000"/>
              <a:gd name="connsiteY10" fmla="*/ 2170458 h 2880000"/>
              <a:gd name="connsiteX11" fmla="*/ 650177 w 2880000"/>
              <a:gd name="connsiteY11" fmla="*/ 2229823 h 2880000"/>
              <a:gd name="connsiteX12" fmla="*/ 1440000 w 2880000"/>
              <a:gd name="connsiteY12" fmla="*/ 2556979 h 2880000"/>
              <a:gd name="connsiteX13" fmla="*/ 2301915 w 2880000"/>
              <a:gd name="connsiteY13" fmla="*/ 2150502 h 2880000"/>
              <a:gd name="connsiteX14" fmla="*/ 2497495 w 2880000"/>
              <a:gd name="connsiteY14" fmla="*/ 1797477 h 2880000"/>
              <a:gd name="connsiteX15" fmla="*/ 2541598 w 2880000"/>
              <a:gd name="connsiteY15" fmla="*/ 1830456 h 2880000"/>
              <a:gd name="connsiteX16" fmla="*/ 2731333 w 2880000"/>
              <a:gd name="connsiteY16" fmla="*/ 1933441 h 2880000"/>
              <a:gd name="connsiteX17" fmla="*/ 2784293 w 2880000"/>
              <a:gd name="connsiteY17" fmla="*/ 1952825 h 2880000"/>
              <a:gd name="connsiteX18" fmla="*/ 2766839 w 2880000"/>
              <a:gd name="connsiteY18" fmla="*/ 2000513 h 2880000"/>
              <a:gd name="connsiteX19" fmla="*/ 2706201 w 2880000"/>
              <a:gd name="connsiteY19" fmla="*/ 2126389 h 2880000"/>
              <a:gd name="connsiteX20" fmla="*/ 2635870 w 2880000"/>
              <a:gd name="connsiteY20" fmla="*/ 2242158 h 2880000"/>
              <a:gd name="connsiteX21" fmla="*/ 2605598 w 2880000"/>
              <a:gd name="connsiteY21" fmla="*/ 2231078 h 2880000"/>
              <a:gd name="connsiteX22" fmla="*/ 2360993 w 2880000"/>
              <a:gd name="connsiteY22" fmla="*/ 2098311 h 2880000"/>
              <a:gd name="connsiteX23" fmla="*/ 2348134 w 2880000"/>
              <a:gd name="connsiteY23" fmla="*/ 2088695 h 2880000"/>
              <a:gd name="connsiteX24" fmla="*/ 2366217 w 2880000"/>
              <a:gd name="connsiteY24" fmla="*/ 2064513 h 2880000"/>
              <a:gd name="connsiteX25" fmla="*/ 2469202 w 2880000"/>
              <a:gd name="connsiteY25" fmla="*/ 1874778 h 2880000"/>
              <a:gd name="connsiteX26" fmla="*/ 356278 w 2880000"/>
              <a:gd name="connsiteY26" fmla="*/ 493821 h 2880000"/>
              <a:gd name="connsiteX27" fmla="*/ 374415 w 2880000"/>
              <a:gd name="connsiteY27" fmla="*/ 513777 h 2880000"/>
              <a:gd name="connsiteX28" fmla="*/ 494666 w 2880000"/>
              <a:gd name="connsiteY28" fmla="*/ 691861 h 2880000"/>
              <a:gd name="connsiteX29" fmla="*/ 538376 w 2880000"/>
              <a:gd name="connsiteY29" fmla="*/ 782600 h 2880000"/>
              <a:gd name="connsiteX30" fmla="*/ 513784 w 2880000"/>
              <a:gd name="connsiteY30" fmla="*/ 815487 h 2880000"/>
              <a:gd name="connsiteX31" fmla="*/ 323021 w 2880000"/>
              <a:gd name="connsiteY31" fmla="*/ 1440000 h 2880000"/>
              <a:gd name="connsiteX32" fmla="*/ 410799 w 2880000"/>
              <a:gd name="connsiteY32" fmla="*/ 1874778 h 2880000"/>
              <a:gd name="connsiteX33" fmla="*/ 414123 w 2880000"/>
              <a:gd name="connsiteY33" fmla="*/ 1881680 h 2880000"/>
              <a:gd name="connsiteX34" fmla="*/ 374415 w 2880000"/>
              <a:gd name="connsiteY34" fmla="*/ 1934781 h 2880000"/>
              <a:gd name="connsiteX35" fmla="*/ 223002 w 2880000"/>
              <a:gd name="connsiteY35" fmla="*/ 2086194 h 2880000"/>
              <a:gd name="connsiteX36" fmla="*/ 172595 w 2880000"/>
              <a:gd name="connsiteY36" fmla="*/ 2123888 h 2880000"/>
              <a:gd name="connsiteX37" fmla="*/ 113162 w 2880000"/>
              <a:gd name="connsiteY37" fmla="*/ 2000513 h 2880000"/>
              <a:gd name="connsiteX38" fmla="*/ 0 w 2880000"/>
              <a:gd name="connsiteY38" fmla="*/ 1440000 h 2880000"/>
              <a:gd name="connsiteX39" fmla="*/ 328826 w 2880000"/>
              <a:gd name="connsiteY39" fmla="*/ 524026 h 2880000"/>
              <a:gd name="connsiteX40" fmla="*/ 1440001 w 2880000"/>
              <a:gd name="connsiteY40" fmla="*/ 0 h 2880000"/>
              <a:gd name="connsiteX41" fmla="*/ 1868213 w 2880000"/>
              <a:gd name="connsiteY41" fmla="*/ 64740 h 2880000"/>
              <a:gd name="connsiteX42" fmla="*/ 1970241 w 2880000"/>
              <a:gd name="connsiteY42" fmla="*/ 102082 h 2880000"/>
              <a:gd name="connsiteX43" fmla="*/ 2000514 w 2880000"/>
              <a:gd name="connsiteY43" fmla="*/ 113162 h 2880000"/>
              <a:gd name="connsiteX44" fmla="*/ 2245119 w 2880000"/>
              <a:gd name="connsiteY44" fmla="*/ 245929 h 2880000"/>
              <a:gd name="connsiteX45" fmla="*/ 2257977 w 2880000"/>
              <a:gd name="connsiteY45" fmla="*/ 255544 h 2880000"/>
              <a:gd name="connsiteX46" fmla="*/ 2257977 w 2880000"/>
              <a:gd name="connsiteY46" fmla="*/ 255544 h 2880000"/>
              <a:gd name="connsiteX47" fmla="*/ 2355974 w 2880000"/>
              <a:gd name="connsiteY47" fmla="*/ 328825 h 2880000"/>
              <a:gd name="connsiteX48" fmla="*/ 2880000 w 2880000"/>
              <a:gd name="connsiteY48" fmla="*/ 1439999 h 2880000"/>
              <a:gd name="connsiteX49" fmla="*/ 2815260 w 2880000"/>
              <a:gd name="connsiteY49" fmla="*/ 1868211 h 2880000"/>
              <a:gd name="connsiteX50" fmla="*/ 2784292 w 2880000"/>
              <a:gd name="connsiteY50" fmla="*/ 1952824 h 2880000"/>
              <a:gd name="connsiteX51" fmla="*/ 2731332 w 2880000"/>
              <a:gd name="connsiteY51" fmla="*/ 1933440 h 2880000"/>
              <a:gd name="connsiteX52" fmla="*/ 2541597 w 2880000"/>
              <a:gd name="connsiteY52" fmla="*/ 1830455 h 2880000"/>
              <a:gd name="connsiteX53" fmla="*/ 2497494 w 2880000"/>
              <a:gd name="connsiteY53" fmla="*/ 1797476 h 2880000"/>
              <a:gd name="connsiteX54" fmla="*/ 2506762 w 2880000"/>
              <a:gd name="connsiteY54" fmla="*/ 1772154 h 2880000"/>
              <a:gd name="connsiteX55" fmla="*/ 2556979 w 2880000"/>
              <a:gd name="connsiteY55" fmla="*/ 1439999 h 2880000"/>
              <a:gd name="connsiteX56" fmla="*/ 2150502 w 2880000"/>
              <a:gd name="connsiteY56" fmla="*/ 578084 h 2880000"/>
              <a:gd name="connsiteX57" fmla="*/ 2108617 w 2880000"/>
              <a:gd name="connsiteY57" fmla="*/ 546763 h 2880000"/>
              <a:gd name="connsiteX58" fmla="*/ 2108617 w 2880000"/>
              <a:gd name="connsiteY58" fmla="*/ 546763 h 2880000"/>
              <a:gd name="connsiteX59" fmla="*/ 2064514 w 2880000"/>
              <a:gd name="connsiteY59" fmla="*/ 513784 h 2880000"/>
              <a:gd name="connsiteX60" fmla="*/ 1874779 w 2880000"/>
              <a:gd name="connsiteY60" fmla="*/ 410799 h 2880000"/>
              <a:gd name="connsiteX61" fmla="*/ 1821819 w 2880000"/>
              <a:gd name="connsiteY61" fmla="*/ 391415 h 2880000"/>
              <a:gd name="connsiteX62" fmla="*/ 1772156 w 2880000"/>
              <a:gd name="connsiteY62" fmla="*/ 373238 h 2880000"/>
              <a:gd name="connsiteX63" fmla="*/ 1440001 w 2880000"/>
              <a:gd name="connsiteY63" fmla="*/ 323021 h 2880000"/>
              <a:gd name="connsiteX64" fmla="*/ 815488 w 2880000"/>
              <a:gd name="connsiteY64" fmla="*/ 513784 h 2880000"/>
              <a:gd name="connsiteX65" fmla="*/ 779906 w 2880000"/>
              <a:gd name="connsiteY65" fmla="*/ 540391 h 2880000"/>
              <a:gd name="connsiteX66" fmla="*/ 779905 w 2880000"/>
              <a:gd name="connsiteY66" fmla="*/ 540390 h 2880000"/>
              <a:gd name="connsiteX67" fmla="*/ 729499 w 2880000"/>
              <a:gd name="connsiteY67" fmla="*/ 578084 h 2880000"/>
              <a:gd name="connsiteX68" fmla="*/ 578086 w 2880000"/>
              <a:gd name="connsiteY68" fmla="*/ 729497 h 2880000"/>
              <a:gd name="connsiteX69" fmla="*/ 538377 w 2880000"/>
              <a:gd name="connsiteY69" fmla="*/ 782599 h 2880000"/>
              <a:gd name="connsiteX70" fmla="*/ 494667 w 2880000"/>
              <a:gd name="connsiteY70" fmla="*/ 691860 h 2880000"/>
              <a:gd name="connsiteX71" fmla="*/ 374416 w 2880000"/>
              <a:gd name="connsiteY71" fmla="*/ 513776 h 2880000"/>
              <a:gd name="connsiteX72" fmla="*/ 356279 w 2880000"/>
              <a:gd name="connsiteY72" fmla="*/ 493820 h 2880000"/>
              <a:gd name="connsiteX73" fmla="*/ 421767 w 2880000"/>
              <a:gd name="connsiteY73" fmla="*/ 421765 h 2880000"/>
              <a:gd name="connsiteX74" fmla="*/ 524027 w 2880000"/>
              <a:gd name="connsiteY74" fmla="*/ 328825 h 2880000"/>
              <a:gd name="connsiteX75" fmla="*/ 594458 w 2880000"/>
              <a:gd name="connsiteY75" fmla="*/ 276157 h 2880000"/>
              <a:gd name="connsiteX76" fmla="*/ 594458 w 2880000"/>
              <a:gd name="connsiteY76" fmla="*/ 276158 h 2880000"/>
              <a:gd name="connsiteX77" fmla="*/ 634883 w 2880000"/>
              <a:gd name="connsiteY77" fmla="*/ 245929 h 2880000"/>
              <a:gd name="connsiteX78" fmla="*/ 1440001 w 2880000"/>
              <a:gd name="connsiteY78" fmla="*/ 0 h 28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2880000" h="2880000">
                <a:moveTo>
                  <a:pt x="2348133" y="2088695"/>
                </a:moveTo>
                <a:lnTo>
                  <a:pt x="2360992" y="2098311"/>
                </a:lnTo>
                <a:cubicBezTo>
                  <a:pt x="2437601" y="2150067"/>
                  <a:pt x="2519457" y="2194644"/>
                  <a:pt x="2605597" y="2231078"/>
                </a:cubicBezTo>
                <a:lnTo>
                  <a:pt x="2635869" y="2242158"/>
                </a:lnTo>
                <a:lnTo>
                  <a:pt x="2634071" y="2245118"/>
                </a:lnTo>
                <a:cubicBezTo>
                  <a:pt x="2375292" y="2628160"/>
                  <a:pt x="1937056" y="2880000"/>
                  <a:pt x="1440000" y="2880000"/>
                </a:cubicBezTo>
                <a:cubicBezTo>
                  <a:pt x="1042355" y="2880000"/>
                  <a:pt x="682355" y="2718823"/>
                  <a:pt x="421766" y="2458234"/>
                </a:cubicBezTo>
                <a:lnTo>
                  <a:pt x="358043" y="2388121"/>
                </a:lnTo>
                <a:lnTo>
                  <a:pt x="428474" y="2335453"/>
                </a:lnTo>
                <a:cubicBezTo>
                  <a:pt x="464033" y="2306107"/>
                  <a:pt x="498160" y="2275087"/>
                  <a:pt x="530734" y="2242513"/>
                </a:cubicBezTo>
                <a:lnTo>
                  <a:pt x="596222" y="2170458"/>
                </a:lnTo>
                <a:lnTo>
                  <a:pt x="650177" y="2229823"/>
                </a:lnTo>
                <a:cubicBezTo>
                  <a:pt x="852310" y="2431957"/>
                  <a:pt x="1131555" y="2556979"/>
                  <a:pt x="1440000" y="2556979"/>
                </a:cubicBezTo>
                <a:cubicBezTo>
                  <a:pt x="1787000" y="2556979"/>
                  <a:pt x="2097044" y="2398748"/>
                  <a:pt x="2301915" y="2150502"/>
                </a:cubicBezTo>
                <a:close/>
                <a:moveTo>
                  <a:pt x="2497495" y="1797477"/>
                </a:moveTo>
                <a:lnTo>
                  <a:pt x="2541598" y="1830456"/>
                </a:lnTo>
                <a:cubicBezTo>
                  <a:pt x="2601021" y="1870603"/>
                  <a:pt x="2664516" y="1905180"/>
                  <a:pt x="2731333" y="1933441"/>
                </a:cubicBezTo>
                <a:lnTo>
                  <a:pt x="2784293" y="1952825"/>
                </a:lnTo>
                <a:lnTo>
                  <a:pt x="2766839" y="2000513"/>
                </a:lnTo>
                <a:cubicBezTo>
                  <a:pt x="2748621" y="2043583"/>
                  <a:pt x="2728369" y="2085582"/>
                  <a:pt x="2706201" y="2126389"/>
                </a:cubicBezTo>
                <a:lnTo>
                  <a:pt x="2635870" y="2242158"/>
                </a:lnTo>
                <a:lnTo>
                  <a:pt x="2605598" y="2231078"/>
                </a:lnTo>
                <a:cubicBezTo>
                  <a:pt x="2519458" y="2194644"/>
                  <a:pt x="2437602" y="2150067"/>
                  <a:pt x="2360993" y="2098311"/>
                </a:cubicBezTo>
                <a:lnTo>
                  <a:pt x="2348134" y="2088695"/>
                </a:lnTo>
                <a:lnTo>
                  <a:pt x="2366217" y="2064513"/>
                </a:lnTo>
                <a:cubicBezTo>
                  <a:pt x="2406363" y="2005090"/>
                  <a:pt x="2440941" y="1941595"/>
                  <a:pt x="2469202" y="1874778"/>
                </a:cubicBezTo>
                <a:close/>
                <a:moveTo>
                  <a:pt x="356278" y="493821"/>
                </a:moveTo>
                <a:lnTo>
                  <a:pt x="374415" y="513777"/>
                </a:lnTo>
                <a:cubicBezTo>
                  <a:pt x="419942" y="568943"/>
                  <a:pt x="460275" y="628553"/>
                  <a:pt x="494666" y="691861"/>
                </a:cubicBezTo>
                <a:lnTo>
                  <a:pt x="538376" y="782600"/>
                </a:lnTo>
                <a:lnTo>
                  <a:pt x="513784" y="815487"/>
                </a:lnTo>
                <a:cubicBezTo>
                  <a:pt x="393346" y="993758"/>
                  <a:pt x="323021" y="1208666"/>
                  <a:pt x="323021" y="1440000"/>
                </a:cubicBezTo>
                <a:cubicBezTo>
                  <a:pt x="323021" y="1594223"/>
                  <a:pt x="354276" y="1741145"/>
                  <a:pt x="410799" y="1874778"/>
                </a:cubicBezTo>
                <a:lnTo>
                  <a:pt x="414123" y="1881680"/>
                </a:lnTo>
                <a:lnTo>
                  <a:pt x="374415" y="1934781"/>
                </a:lnTo>
                <a:cubicBezTo>
                  <a:pt x="328888" y="1989947"/>
                  <a:pt x="278168" y="2040668"/>
                  <a:pt x="223002" y="2086194"/>
                </a:cubicBezTo>
                <a:lnTo>
                  <a:pt x="172595" y="2123888"/>
                </a:lnTo>
                <a:lnTo>
                  <a:pt x="113162" y="2000513"/>
                </a:lnTo>
                <a:cubicBezTo>
                  <a:pt x="40294" y="1828234"/>
                  <a:pt x="0" y="1638823"/>
                  <a:pt x="0" y="1440000"/>
                </a:cubicBezTo>
                <a:cubicBezTo>
                  <a:pt x="0" y="1092061"/>
                  <a:pt x="123401" y="772943"/>
                  <a:pt x="328826" y="524026"/>
                </a:cubicBezTo>
                <a:close/>
                <a:moveTo>
                  <a:pt x="1440001" y="0"/>
                </a:moveTo>
                <a:cubicBezTo>
                  <a:pt x="1589118" y="0"/>
                  <a:pt x="1732941" y="22665"/>
                  <a:pt x="1868213" y="64740"/>
                </a:cubicBezTo>
                <a:lnTo>
                  <a:pt x="1970241" y="102082"/>
                </a:lnTo>
                <a:lnTo>
                  <a:pt x="2000514" y="113162"/>
                </a:lnTo>
                <a:cubicBezTo>
                  <a:pt x="2086653" y="149596"/>
                  <a:pt x="2168510" y="194174"/>
                  <a:pt x="2245119" y="245929"/>
                </a:cubicBezTo>
                <a:lnTo>
                  <a:pt x="2257977" y="255544"/>
                </a:lnTo>
                <a:lnTo>
                  <a:pt x="2257977" y="255544"/>
                </a:lnTo>
                <a:lnTo>
                  <a:pt x="2355974" y="328825"/>
                </a:lnTo>
                <a:cubicBezTo>
                  <a:pt x="2676009" y="592942"/>
                  <a:pt x="2880000" y="992649"/>
                  <a:pt x="2880000" y="1439999"/>
                </a:cubicBezTo>
                <a:cubicBezTo>
                  <a:pt x="2880000" y="1589116"/>
                  <a:pt x="2857334" y="1732939"/>
                  <a:pt x="2815260" y="1868211"/>
                </a:cubicBezTo>
                <a:lnTo>
                  <a:pt x="2784292" y="1952824"/>
                </a:lnTo>
                <a:lnTo>
                  <a:pt x="2731332" y="1933440"/>
                </a:lnTo>
                <a:cubicBezTo>
                  <a:pt x="2664515" y="1905179"/>
                  <a:pt x="2601020" y="1870602"/>
                  <a:pt x="2541597" y="1830455"/>
                </a:cubicBezTo>
                <a:lnTo>
                  <a:pt x="2497494" y="1797476"/>
                </a:lnTo>
                <a:lnTo>
                  <a:pt x="2506762" y="1772154"/>
                </a:lnTo>
                <a:cubicBezTo>
                  <a:pt x="2539397" y="1667227"/>
                  <a:pt x="2556979" y="1555666"/>
                  <a:pt x="2556979" y="1439999"/>
                </a:cubicBezTo>
                <a:cubicBezTo>
                  <a:pt x="2556979" y="1092999"/>
                  <a:pt x="2398747" y="782954"/>
                  <a:pt x="2150502" y="578084"/>
                </a:cubicBezTo>
                <a:lnTo>
                  <a:pt x="2108617" y="546763"/>
                </a:lnTo>
                <a:lnTo>
                  <a:pt x="2108617" y="546763"/>
                </a:lnTo>
                <a:lnTo>
                  <a:pt x="2064514" y="513784"/>
                </a:lnTo>
                <a:cubicBezTo>
                  <a:pt x="2005090" y="473638"/>
                  <a:pt x="1941596" y="439060"/>
                  <a:pt x="1874779" y="410799"/>
                </a:cubicBezTo>
                <a:lnTo>
                  <a:pt x="1821819" y="391415"/>
                </a:lnTo>
                <a:lnTo>
                  <a:pt x="1772156" y="373238"/>
                </a:lnTo>
                <a:cubicBezTo>
                  <a:pt x="1667228" y="340602"/>
                  <a:pt x="1555668" y="323021"/>
                  <a:pt x="1440001" y="323021"/>
                </a:cubicBezTo>
                <a:cubicBezTo>
                  <a:pt x="1208667" y="323021"/>
                  <a:pt x="993758" y="393346"/>
                  <a:pt x="815488" y="513784"/>
                </a:cubicBezTo>
                <a:lnTo>
                  <a:pt x="779906" y="540391"/>
                </a:lnTo>
                <a:lnTo>
                  <a:pt x="779905" y="540390"/>
                </a:lnTo>
                <a:lnTo>
                  <a:pt x="729499" y="578084"/>
                </a:lnTo>
                <a:cubicBezTo>
                  <a:pt x="674333" y="623611"/>
                  <a:pt x="623612" y="674331"/>
                  <a:pt x="578086" y="729497"/>
                </a:cubicBezTo>
                <a:lnTo>
                  <a:pt x="538377" y="782599"/>
                </a:lnTo>
                <a:lnTo>
                  <a:pt x="494667" y="691860"/>
                </a:lnTo>
                <a:cubicBezTo>
                  <a:pt x="460276" y="628552"/>
                  <a:pt x="419943" y="568942"/>
                  <a:pt x="374416" y="513776"/>
                </a:cubicBezTo>
                <a:lnTo>
                  <a:pt x="356279" y="493820"/>
                </a:lnTo>
                <a:lnTo>
                  <a:pt x="421767" y="421765"/>
                </a:lnTo>
                <a:cubicBezTo>
                  <a:pt x="454341" y="389192"/>
                  <a:pt x="488467" y="358171"/>
                  <a:pt x="524027" y="328825"/>
                </a:cubicBezTo>
                <a:lnTo>
                  <a:pt x="594458" y="276157"/>
                </a:lnTo>
                <a:lnTo>
                  <a:pt x="594458" y="276158"/>
                </a:lnTo>
                <a:lnTo>
                  <a:pt x="634883" y="245929"/>
                </a:lnTo>
                <a:cubicBezTo>
                  <a:pt x="864709" y="90662"/>
                  <a:pt x="1141767" y="0"/>
                  <a:pt x="1440001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Ελεύθερη σχεδίαση: Σχήμα 8">
            <a:extLst>
              <a:ext uri="{FF2B5EF4-FFF2-40B4-BE49-F238E27FC236}">
                <a16:creationId xmlns:a16="http://schemas.microsoft.com/office/drawing/2014/main" id="{2BC3C130-9D4E-8AAA-D606-BE2F32815508}"/>
              </a:ext>
            </a:extLst>
          </p:cNvPr>
          <p:cNvSpPr/>
          <p:nvPr/>
        </p:nvSpPr>
        <p:spPr>
          <a:xfrm>
            <a:off x="-4487819" y="2766621"/>
            <a:ext cx="2880000" cy="2880001"/>
          </a:xfrm>
          <a:custGeom>
            <a:avLst/>
            <a:gdLst>
              <a:gd name="connsiteX0" fmla="*/ 367630 w 2880000"/>
              <a:gd name="connsiteY0" fmla="*/ 1750350 h 2880001"/>
              <a:gd name="connsiteX1" fmla="*/ 373237 w 2880000"/>
              <a:gd name="connsiteY1" fmla="*/ 1772156 h 2880001"/>
              <a:gd name="connsiteX2" fmla="*/ 1439999 w 2880000"/>
              <a:gd name="connsiteY2" fmla="*/ 2556980 h 2880001"/>
              <a:gd name="connsiteX3" fmla="*/ 2064512 w 2880000"/>
              <a:gd name="connsiteY3" fmla="*/ 2366217 h 2880001"/>
              <a:gd name="connsiteX4" fmla="*/ 2100094 w 2880000"/>
              <a:gd name="connsiteY4" fmla="*/ 2339610 h 2880001"/>
              <a:gd name="connsiteX5" fmla="*/ 2101299 w 2880000"/>
              <a:gd name="connsiteY5" fmla="*/ 2342111 h 2880001"/>
              <a:gd name="connsiteX6" fmla="*/ 2256325 w 2880000"/>
              <a:gd name="connsiteY6" fmla="*/ 2571696 h 2880001"/>
              <a:gd name="connsiteX7" fmla="*/ 2285542 w 2880000"/>
              <a:gd name="connsiteY7" fmla="*/ 2603843 h 2880001"/>
              <a:gd name="connsiteX8" fmla="*/ 2245117 w 2880000"/>
              <a:gd name="connsiteY8" fmla="*/ 2634072 h 2880001"/>
              <a:gd name="connsiteX9" fmla="*/ 1439999 w 2880000"/>
              <a:gd name="connsiteY9" fmla="*/ 2880001 h 2880001"/>
              <a:gd name="connsiteX10" fmla="*/ 64739 w 2880000"/>
              <a:gd name="connsiteY10" fmla="*/ 1868213 h 2880001"/>
              <a:gd name="connsiteX11" fmla="*/ 56254 w 2880000"/>
              <a:gd name="connsiteY11" fmla="*/ 1835215 h 2880001"/>
              <a:gd name="connsiteX12" fmla="*/ 122209 w 2880000"/>
              <a:gd name="connsiteY12" fmla="*/ 1825149 h 2880001"/>
              <a:gd name="connsiteX13" fmla="*/ 260211 w 2880000"/>
              <a:gd name="connsiteY13" fmla="*/ 1789665 h 2880001"/>
              <a:gd name="connsiteX14" fmla="*/ 2707405 w 2880000"/>
              <a:gd name="connsiteY14" fmla="*/ 756113 h 2880001"/>
              <a:gd name="connsiteX15" fmla="*/ 2766838 w 2880000"/>
              <a:gd name="connsiteY15" fmla="*/ 879488 h 2880001"/>
              <a:gd name="connsiteX16" fmla="*/ 2880000 w 2880000"/>
              <a:gd name="connsiteY16" fmla="*/ 1440001 h 2880001"/>
              <a:gd name="connsiteX17" fmla="*/ 2551174 w 2880000"/>
              <a:gd name="connsiteY17" fmla="*/ 2355975 h 2880001"/>
              <a:gd name="connsiteX18" fmla="*/ 2523722 w 2880000"/>
              <a:gd name="connsiteY18" fmla="*/ 2386180 h 2880001"/>
              <a:gd name="connsiteX19" fmla="*/ 2458234 w 2880000"/>
              <a:gd name="connsiteY19" fmla="*/ 2458235 h 2880001"/>
              <a:gd name="connsiteX20" fmla="*/ 2355974 w 2880000"/>
              <a:gd name="connsiteY20" fmla="*/ 2551175 h 2880001"/>
              <a:gd name="connsiteX21" fmla="*/ 2285543 w 2880000"/>
              <a:gd name="connsiteY21" fmla="*/ 2603843 h 2880001"/>
              <a:gd name="connsiteX22" fmla="*/ 2256326 w 2880000"/>
              <a:gd name="connsiteY22" fmla="*/ 2571696 h 2880001"/>
              <a:gd name="connsiteX23" fmla="*/ 2101300 w 2880000"/>
              <a:gd name="connsiteY23" fmla="*/ 2342111 h 2880001"/>
              <a:gd name="connsiteX24" fmla="*/ 2100095 w 2880000"/>
              <a:gd name="connsiteY24" fmla="*/ 2339610 h 2880001"/>
              <a:gd name="connsiteX25" fmla="*/ 2150502 w 2880000"/>
              <a:gd name="connsiteY25" fmla="*/ 2301916 h 2880001"/>
              <a:gd name="connsiteX26" fmla="*/ 2301915 w 2880000"/>
              <a:gd name="connsiteY26" fmla="*/ 2150503 h 2880001"/>
              <a:gd name="connsiteX27" fmla="*/ 2341623 w 2880000"/>
              <a:gd name="connsiteY27" fmla="*/ 2097402 h 2880001"/>
              <a:gd name="connsiteX28" fmla="*/ 2366216 w 2880000"/>
              <a:gd name="connsiteY28" fmla="*/ 2064514 h 2880001"/>
              <a:gd name="connsiteX29" fmla="*/ 2556979 w 2880000"/>
              <a:gd name="connsiteY29" fmla="*/ 1440001 h 2880001"/>
              <a:gd name="connsiteX30" fmla="*/ 2469201 w 2880000"/>
              <a:gd name="connsiteY30" fmla="*/ 1005223 h 2880001"/>
              <a:gd name="connsiteX31" fmla="*/ 2465876 w 2880000"/>
              <a:gd name="connsiteY31" fmla="*/ 998322 h 2880001"/>
              <a:gd name="connsiteX32" fmla="*/ 2505585 w 2880000"/>
              <a:gd name="connsiteY32" fmla="*/ 945220 h 2880001"/>
              <a:gd name="connsiteX33" fmla="*/ 2656998 w 2880000"/>
              <a:gd name="connsiteY33" fmla="*/ 793807 h 2880001"/>
              <a:gd name="connsiteX34" fmla="*/ 1215743 w 2880000"/>
              <a:gd name="connsiteY34" fmla="*/ 19190 h 2880001"/>
              <a:gd name="connsiteX35" fmla="*/ 1242743 w 2880000"/>
              <a:gd name="connsiteY35" fmla="*/ 124194 h 2880001"/>
              <a:gd name="connsiteX36" fmla="*/ 1264564 w 2880000"/>
              <a:gd name="connsiteY36" fmla="*/ 267172 h 2880001"/>
              <a:gd name="connsiteX37" fmla="*/ 1268120 w 2880000"/>
              <a:gd name="connsiteY37" fmla="*/ 337590 h 2880001"/>
              <a:gd name="connsiteX38" fmla="*/ 1214889 w 2880000"/>
              <a:gd name="connsiteY38" fmla="*/ 345714 h 2880001"/>
              <a:gd name="connsiteX39" fmla="*/ 1005221 w 2880000"/>
              <a:gd name="connsiteY39" fmla="*/ 410799 h 2880001"/>
              <a:gd name="connsiteX40" fmla="*/ 947763 w 2880000"/>
              <a:gd name="connsiteY40" fmla="*/ 438477 h 2880001"/>
              <a:gd name="connsiteX41" fmla="*/ 947763 w 2880000"/>
              <a:gd name="connsiteY41" fmla="*/ 438479 h 2880001"/>
              <a:gd name="connsiteX42" fmla="*/ 907582 w 2880000"/>
              <a:gd name="connsiteY42" fmla="*/ 457835 h 2880001"/>
              <a:gd name="connsiteX43" fmla="*/ 328788 w 2880000"/>
              <a:gd name="connsiteY43" fmla="*/ 1325796 h 2880001"/>
              <a:gd name="connsiteX44" fmla="*/ 324237 w 2880000"/>
              <a:gd name="connsiteY44" fmla="*/ 1415927 h 2880001"/>
              <a:gd name="connsiteX45" fmla="*/ 266778 w 2880000"/>
              <a:gd name="connsiteY45" fmla="*/ 1443606 h 2880001"/>
              <a:gd name="connsiteX46" fmla="*/ 57110 w 2880000"/>
              <a:gd name="connsiteY46" fmla="*/ 1508691 h 2880001"/>
              <a:gd name="connsiteX47" fmla="*/ 3879 w 2880000"/>
              <a:gd name="connsiteY47" fmla="*/ 1516815 h 2880001"/>
              <a:gd name="connsiteX48" fmla="*/ 0 w 2880000"/>
              <a:gd name="connsiteY48" fmla="*/ 1440001 h 2880001"/>
              <a:gd name="connsiteX49" fmla="*/ 879487 w 2880000"/>
              <a:gd name="connsiteY49" fmla="*/ 113163 h 2880001"/>
              <a:gd name="connsiteX50" fmla="*/ 904368 w 2880000"/>
              <a:gd name="connsiteY50" fmla="*/ 104056 h 2880001"/>
              <a:gd name="connsiteX51" fmla="*/ 904368 w 2880000"/>
              <a:gd name="connsiteY51" fmla="*/ 104055 h 2880001"/>
              <a:gd name="connsiteX52" fmla="*/ 1011787 w 2880000"/>
              <a:gd name="connsiteY52" fmla="*/ 64740 h 2880001"/>
              <a:gd name="connsiteX53" fmla="*/ 1149789 w 2880000"/>
              <a:gd name="connsiteY53" fmla="*/ 29256 h 2880001"/>
              <a:gd name="connsiteX54" fmla="*/ 1440000 w 2880000"/>
              <a:gd name="connsiteY54" fmla="*/ 0 h 2880001"/>
              <a:gd name="connsiteX55" fmla="*/ 2458234 w 2880000"/>
              <a:gd name="connsiteY55" fmla="*/ 421766 h 2880001"/>
              <a:gd name="connsiteX56" fmla="*/ 2521957 w 2880000"/>
              <a:gd name="connsiteY56" fmla="*/ 491879 h 2880001"/>
              <a:gd name="connsiteX57" fmla="*/ 2451526 w 2880000"/>
              <a:gd name="connsiteY57" fmla="*/ 544547 h 2880001"/>
              <a:gd name="connsiteX58" fmla="*/ 2349266 w 2880000"/>
              <a:gd name="connsiteY58" fmla="*/ 637487 h 2880001"/>
              <a:gd name="connsiteX59" fmla="*/ 2283778 w 2880000"/>
              <a:gd name="connsiteY59" fmla="*/ 709542 h 2880001"/>
              <a:gd name="connsiteX60" fmla="*/ 2229823 w 2880000"/>
              <a:gd name="connsiteY60" fmla="*/ 650177 h 2880001"/>
              <a:gd name="connsiteX61" fmla="*/ 1440000 w 2880000"/>
              <a:gd name="connsiteY61" fmla="*/ 323021 h 2880001"/>
              <a:gd name="connsiteX62" fmla="*/ 1325795 w 2880000"/>
              <a:gd name="connsiteY62" fmla="*/ 328788 h 2880001"/>
              <a:gd name="connsiteX63" fmla="*/ 1268121 w 2880000"/>
              <a:gd name="connsiteY63" fmla="*/ 337590 h 2880001"/>
              <a:gd name="connsiteX64" fmla="*/ 1264565 w 2880000"/>
              <a:gd name="connsiteY64" fmla="*/ 267172 h 2880001"/>
              <a:gd name="connsiteX65" fmla="*/ 1242744 w 2880000"/>
              <a:gd name="connsiteY65" fmla="*/ 124194 h 2880001"/>
              <a:gd name="connsiteX66" fmla="*/ 1215744 w 2880000"/>
              <a:gd name="connsiteY66" fmla="*/ 19190 h 2880001"/>
              <a:gd name="connsiteX67" fmla="*/ 1292768 w 2880000"/>
              <a:gd name="connsiteY67" fmla="*/ 7435 h 2880001"/>
              <a:gd name="connsiteX68" fmla="*/ 1440000 w 2880000"/>
              <a:gd name="connsiteY68" fmla="*/ 0 h 28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2880000" h="2880001">
                <a:moveTo>
                  <a:pt x="367630" y="1750350"/>
                </a:moveTo>
                <a:lnTo>
                  <a:pt x="373237" y="1772156"/>
                </a:lnTo>
                <a:cubicBezTo>
                  <a:pt x="514660" y="2226843"/>
                  <a:pt x="938776" y="2556980"/>
                  <a:pt x="1439999" y="2556980"/>
                </a:cubicBezTo>
                <a:cubicBezTo>
                  <a:pt x="1671333" y="2556980"/>
                  <a:pt x="1886241" y="2486655"/>
                  <a:pt x="2064512" y="2366217"/>
                </a:cubicBezTo>
                <a:lnTo>
                  <a:pt x="2100094" y="2339610"/>
                </a:lnTo>
                <a:lnTo>
                  <a:pt x="2101299" y="2342111"/>
                </a:lnTo>
                <a:cubicBezTo>
                  <a:pt x="2145635" y="2423727"/>
                  <a:pt x="2197632" y="2500577"/>
                  <a:pt x="2256325" y="2571696"/>
                </a:cubicBezTo>
                <a:lnTo>
                  <a:pt x="2285542" y="2603843"/>
                </a:lnTo>
                <a:lnTo>
                  <a:pt x="2245117" y="2634072"/>
                </a:lnTo>
                <a:cubicBezTo>
                  <a:pt x="2015291" y="2789339"/>
                  <a:pt x="1738233" y="2880001"/>
                  <a:pt x="1439999" y="2880001"/>
                </a:cubicBezTo>
                <a:cubicBezTo>
                  <a:pt x="793826" y="2880001"/>
                  <a:pt x="247059" y="2454392"/>
                  <a:pt x="64739" y="1868213"/>
                </a:cubicBezTo>
                <a:lnTo>
                  <a:pt x="56254" y="1835215"/>
                </a:lnTo>
                <a:lnTo>
                  <a:pt x="122209" y="1825149"/>
                </a:lnTo>
                <a:cubicBezTo>
                  <a:pt x="169079" y="1815559"/>
                  <a:pt x="215120" y="1803690"/>
                  <a:pt x="260211" y="1789665"/>
                </a:cubicBezTo>
                <a:close/>
                <a:moveTo>
                  <a:pt x="2707405" y="756113"/>
                </a:moveTo>
                <a:lnTo>
                  <a:pt x="2766838" y="879488"/>
                </a:lnTo>
                <a:cubicBezTo>
                  <a:pt x="2839705" y="1051767"/>
                  <a:pt x="2880000" y="1241179"/>
                  <a:pt x="2880000" y="1440001"/>
                </a:cubicBezTo>
                <a:cubicBezTo>
                  <a:pt x="2880000" y="1787941"/>
                  <a:pt x="2756598" y="2107058"/>
                  <a:pt x="2551174" y="2355975"/>
                </a:cubicBezTo>
                <a:lnTo>
                  <a:pt x="2523722" y="2386180"/>
                </a:lnTo>
                <a:lnTo>
                  <a:pt x="2458234" y="2458235"/>
                </a:lnTo>
                <a:cubicBezTo>
                  <a:pt x="2425660" y="2490809"/>
                  <a:pt x="2391533" y="2521829"/>
                  <a:pt x="2355974" y="2551175"/>
                </a:cubicBezTo>
                <a:lnTo>
                  <a:pt x="2285543" y="2603843"/>
                </a:lnTo>
                <a:lnTo>
                  <a:pt x="2256326" y="2571696"/>
                </a:lnTo>
                <a:cubicBezTo>
                  <a:pt x="2197633" y="2500577"/>
                  <a:pt x="2145636" y="2423727"/>
                  <a:pt x="2101300" y="2342111"/>
                </a:cubicBezTo>
                <a:lnTo>
                  <a:pt x="2100095" y="2339610"/>
                </a:lnTo>
                <a:lnTo>
                  <a:pt x="2150502" y="2301916"/>
                </a:lnTo>
                <a:cubicBezTo>
                  <a:pt x="2205668" y="2256390"/>
                  <a:pt x="2256388" y="2205669"/>
                  <a:pt x="2301915" y="2150503"/>
                </a:cubicBezTo>
                <a:lnTo>
                  <a:pt x="2341623" y="2097402"/>
                </a:lnTo>
                <a:lnTo>
                  <a:pt x="2366216" y="2064514"/>
                </a:lnTo>
                <a:cubicBezTo>
                  <a:pt x="2486654" y="1886244"/>
                  <a:pt x="2556979" y="1671335"/>
                  <a:pt x="2556979" y="1440001"/>
                </a:cubicBezTo>
                <a:cubicBezTo>
                  <a:pt x="2556979" y="1285779"/>
                  <a:pt x="2525723" y="1138856"/>
                  <a:pt x="2469201" y="1005223"/>
                </a:cubicBezTo>
                <a:lnTo>
                  <a:pt x="2465876" y="998322"/>
                </a:lnTo>
                <a:lnTo>
                  <a:pt x="2505585" y="945220"/>
                </a:lnTo>
                <a:cubicBezTo>
                  <a:pt x="2551111" y="890054"/>
                  <a:pt x="2601832" y="839334"/>
                  <a:pt x="2656998" y="793807"/>
                </a:cubicBezTo>
                <a:close/>
                <a:moveTo>
                  <a:pt x="1215743" y="19190"/>
                </a:moveTo>
                <a:lnTo>
                  <a:pt x="1242743" y="124194"/>
                </a:lnTo>
                <a:cubicBezTo>
                  <a:pt x="1252334" y="171064"/>
                  <a:pt x="1259648" y="218764"/>
                  <a:pt x="1264564" y="267172"/>
                </a:cubicBezTo>
                <a:lnTo>
                  <a:pt x="1268120" y="337590"/>
                </a:lnTo>
                <a:lnTo>
                  <a:pt x="1214889" y="345714"/>
                </a:lnTo>
                <a:cubicBezTo>
                  <a:pt x="1142176" y="360593"/>
                  <a:pt x="1072037" y="382538"/>
                  <a:pt x="1005221" y="410799"/>
                </a:cubicBezTo>
                <a:lnTo>
                  <a:pt x="947763" y="438477"/>
                </a:lnTo>
                <a:lnTo>
                  <a:pt x="947763" y="438479"/>
                </a:lnTo>
                <a:lnTo>
                  <a:pt x="907582" y="457835"/>
                </a:lnTo>
                <a:cubicBezTo>
                  <a:pt x="591045" y="629789"/>
                  <a:pt x="366921" y="950301"/>
                  <a:pt x="328788" y="1325796"/>
                </a:cubicBezTo>
                <a:lnTo>
                  <a:pt x="324237" y="1415927"/>
                </a:lnTo>
                <a:lnTo>
                  <a:pt x="266778" y="1443606"/>
                </a:lnTo>
                <a:cubicBezTo>
                  <a:pt x="199962" y="1471867"/>
                  <a:pt x="129823" y="1493812"/>
                  <a:pt x="57110" y="1508691"/>
                </a:cubicBezTo>
                <a:lnTo>
                  <a:pt x="3879" y="1516815"/>
                </a:lnTo>
                <a:lnTo>
                  <a:pt x="0" y="1440001"/>
                </a:lnTo>
                <a:cubicBezTo>
                  <a:pt x="0" y="843534"/>
                  <a:pt x="362649" y="331767"/>
                  <a:pt x="879487" y="113163"/>
                </a:cubicBezTo>
                <a:lnTo>
                  <a:pt x="904368" y="104056"/>
                </a:lnTo>
                <a:lnTo>
                  <a:pt x="904368" y="104055"/>
                </a:lnTo>
                <a:lnTo>
                  <a:pt x="1011787" y="64740"/>
                </a:lnTo>
                <a:cubicBezTo>
                  <a:pt x="1056878" y="50715"/>
                  <a:pt x="1102918" y="38847"/>
                  <a:pt x="1149789" y="29256"/>
                </a:cubicBezTo>
                <a:close/>
                <a:moveTo>
                  <a:pt x="1440000" y="0"/>
                </a:moveTo>
                <a:cubicBezTo>
                  <a:pt x="1837645" y="0"/>
                  <a:pt x="2197645" y="161177"/>
                  <a:pt x="2458234" y="421766"/>
                </a:cubicBezTo>
                <a:lnTo>
                  <a:pt x="2521957" y="491879"/>
                </a:lnTo>
                <a:lnTo>
                  <a:pt x="2451526" y="544547"/>
                </a:lnTo>
                <a:cubicBezTo>
                  <a:pt x="2415966" y="573893"/>
                  <a:pt x="2381840" y="604914"/>
                  <a:pt x="2349266" y="637487"/>
                </a:cubicBezTo>
                <a:lnTo>
                  <a:pt x="2283778" y="709542"/>
                </a:lnTo>
                <a:lnTo>
                  <a:pt x="2229823" y="650177"/>
                </a:lnTo>
                <a:cubicBezTo>
                  <a:pt x="2027690" y="448043"/>
                  <a:pt x="1748445" y="323021"/>
                  <a:pt x="1440000" y="323021"/>
                </a:cubicBezTo>
                <a:cubicBezTo>
                  <a:pt x="1401444" y="323021"/>
                  <a:pt x="1363345" y="324974"/>
                  <a:pt x="1325795" y="328788"/>
                </a:cubicBezTo>
                <a:lnTo>
                  <a:pt x="1268121" y="337590"/>
                </a:lnTo>
                <a:lnTo>
                  <a:pt x="1264565" y="267172"/>
                </a:lnTo>
                <a:cubicBezTo>
                  <a:pt x="1259649" y="218764"/>
                  <a:pt x="1252335" y="171064"/>
                  <a:pt x="1242744" y="124194"/>
                </a:cubicBezTo>
                <a:lnTo>
                  <a:pt x="1215744" y="19190"/>
                </a:lnTo>
                <a:lnTo>
                  <a:pt x="1292768" y="7435"/>
                </a:lnTo>
                <a:cubicBezTo>
                  <a:pt x="1341177" y="2518"/>
                  <a:pt x="1390294" y="0"/>
                  <a:pt x="1440000" y="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Ελεύθερη σχεδίαση: Σχήμα 9">
            <a:extLst>
              <a:ext uri="{FF2B5EF4-FFF2-40B4-BE49-F238E27FC236}">
                <a16:creationId xmlns:a16="http://schemas.microsoft.com/office/drawing/2014/main" id="{778E46B0-DD62-D2F1-EDC4-9E9F01CF9802}"/>
              </a:ext>
            </a:extLst>
          </p:cNvPr>
          <p:cNvSpPr/>
          <p:nvPr/>
        </p:nvSpPr>
        <p:spPr>
          <a:xfrm>
            <a:off x="7822111" y="7789582"/>
            <a:ext cx="2880001" cy="2880001"/>
          </a:xfrm>
          <a:custGeom>
            <a:avLst/>
            <a:gdLst>
              <a:gd name="connsiteX0" fmla="*/ 1058183 w 2880001"/>
              <a:gd name="connsiteY0" fmla="*/ 2488586 h 2880001"/>
              <a:gd name="connsiteX1" fmla="*/ 1107846 w 2880001"/>
              <a:gd name="connsiteY1" fmla="*/ 2506763 h 2880001"/>
              <a:gd name="connsiteX2" fmla="*/ 1440001 w 2880001"/>
              <a:gd name="connsiteY2" fmla="*/ 2556980 h 2880001"/>
              <a:gd name="connsiteX3" fmla="*/ 1554206 w 2880001"/>
              <a:gd name="connsiteY3" fmla="*/ 2551213 h 2880001"/>
              <a:gd name="connsiteX4" fmla="*/ 1562861 w 2880001"/>
              <a:gd name="connsiteY4" fmla="*/ 2549892 h 2880001"/>
              <a:gd name="connsiteX5" fmla="*/ 1569716 w 2880001"/>
              <a:gd name="connsiteY5" fmla="*/ 2685638 h 2880001"/>
              <a:gd name="connsiteX6" fmla="*/ 1591537 w 2880001"/>
              <a:gd name="connsiteY6" fmla="*/ 2828616 h 2880001"/>
              <a:gd name="connsiteX7" fmla="*/ 1602249 w 2880001"/>
              <a:gd name="connsiteY7" fmla="*/ 2870275 h 2880001"/>
              <a:gd name="connsiteX8" fmla="*/ 1587233 w 2880001"/>
              <a:gd name="connsiteY8" fmla="*/ 2872566 h 2880001"/>
              <a:gd name="connsiteX9" fmla="*/ 1440001 w 2880001"/>
              <a:gd name="connsiteY9" fmla="*/ 2880001 h 2880001"/>
              <a:gd name="connsiteX10" fmla="*/ 1011789 w 2880001"/>
              <a:gd name="connsiteY10" fmla="*/ 2815261 h 2880001"/>
              <a:gd name="connsiteX11" fmla="*/ 909760 w 2880001"/>
              <a:gd name="connsiteY11" fmla="*/ 2777919 h 2880001"/>
              <a:gd name="connsiteX12" fmla="*/ 980091 w 2880001"/>
              <a:gd name="connsiteY12" fmla="*/ 2662150 h 2880001"/>
              <a:gd name="connsiteX13" fmla="*/ 1040729 w 2880001"/>
              <a:gd name="connsiteY13" fmla="*/ 2536274 h 2880001"/>
              <a:gd name="connsiteX14" fmla="*/ 2879421 w 2880001"/>
              <a:gd name="connsiteY14" fmla="*/ 1428514 h 2880001"/>
              <a:gd name="connsiteX15" fmla="*/ 2880001 w 2880001"/>
              <a:gd name="connsiteY15" fmla="*/ 1440000 h 2880001"/>
              <a:gd name="connsiteX16" fmla="*/ 2000514 w 2880001"/>
              <a:gd name="connsiteY16" fmla="*/ 2766838 h 2880001"/>
              <a:gd name="connsiteX17" fmla="*/ 1916734 w 2880001"/>
              <a:gd name="connsiteY17" fmla="*/ 2797502 h 2880001"/>
              <a:gd name="connsiteX18" fmla="*/ 1868213 w 2880001"/>
              <a:gd name="connsiteY18" fmla="*/ 2815260 h 2880001"/>
              <a:gd name="connsiteX19" fmla="*/ 1730211 w 2880001"/>
              <a:gd name="connsiteY19" fmla="*/ 2850744 h 2880001"/>
              <a:gd name="connsiteX20" fmla="*/ 1602249 w 2880001"/>
              <a:gd name="connsiteY20" fmla="*/ 2870274 h 2880001"/>
              <a:gd name="connsiteX21" fmla="*/ 1591537 w 2880001"/>
              <a:gd name="connsiteY21" fmla="*/ 2828615 h 2880001"/>
              <a:gd name="connsiteX22" fmla="*/ 1569716 w 2880001"/>
              <a:gd name="connsiteY22" fmla="*/ 2685637 h 2880001"/>
              <a:gd name="connsiteX23" fmla="*/ 1562861 w 2880001"/>
              <a:gd name="connsiteY23" fmla="*/ 2549891 h 2880001"/>
              <a:gd name="connsiteX24" fmla="*/ 1665111 w 2880001"/>
              <a:gd name="connsiteY24" fmla="*/ 2534286 h 2880001"/>
              <a:gd name="connsiteX25" fmla="*/ 1874779 w 2880001"/>
              <a:gd name="connsiteY25" fmla="*/ 2469201 h 2880001"/>
              <a:gd name="connsiteX26" fmla="*/ 1889146 w 2880001"/>
              <a:gd name="connsiteY26" fmla="*/ 2462280 h 2880001"/>
              <a:gd name="connsiteX27" fmla="*/ 1972419 w 2880001"/>
              <a:gd name="connsiteY27" fmla="*/ 2422166 h 2880001"/>
              <a:gd name="connsiteX28" fmla="*/ 2551213 w 2880001"/>
              <a:gd name="connsiteY28" fmla="*/ 1554205 h 2880001"/>
              <a:gd name="connsiteX29" fmla="*/ 2553136 w 2880001"/>
              <a:gd name="connsiteY29" fmla="*/ 1516125 h 2880001"/>
              <a:gd name="connsiteX30" fmla="*/ 2567503 w 2880001"/>
              <a:gd name="connsiteY30" fmla="*/ 1509204 h 2880001"/>
              <a:gd name="connsiteX31" fmla="*/ 2777171 w 2880001"/>
              <a:gd name="connsiteY31" fmla="*/ 1444119 h 2880001"/>
              <a:gd name="connsiteX32" fmla="*/ 95708 w 2880001"/>
              <a:gd name="connsiteY32" fmla="*/ 927175 h 2880001"/>
              <a:gd name="connsiteX33" fmla="*/ 148668 w 2880001"/>
              <a:gd name="connsiteY33" fmla="*/ 946559 h 2880001"/>
              <a:gd name="connsiteX34" fmla="*/ 338403 w 2880001"/>
              <a:gd name="connsiteY34" fmla="*/ 1049544 h 2880001"/>
              <a:gd name="connsiteX35" fmla="*/ 382506 w 2880001"/>
              <a:gd name="connsiteY35" fmla="*/ 1082523 h 2880001"/>
              <a:gd name="connsiteX36" fmla="*/ 373238 w 2880001"/>
              <a:gd name="connsiteY36" fmla="*/ 1107845 h 2880001"/>
              <a:gd name="connsiteX37" fmla="*/ 323021 w 2880001"/>
              <a:gd name="connsiteY37" fmla="*/ 1440000 h 2880001"/>
              <a:gd name="connsiteX38" fmla="*/ 729498 w 2880001"/>
              <a:gd name="connsiteY38" fmla="*/ 2301915 h 2880001"/>
              <a:gd name="connsiteX39" fmla="*/ 771384 w 2880001"/>
              <a:gd name="connsiteY39" fmla="*/ 2333237 h 2880001"/>
              <a:gd name="connsiteX40" fmla="*/ 743091 w 2880001"/>
              <a:gd name="connsiteY40" fmla="*/ 2410538 h 2880001"/>
              <a:gd name="connsiteX41" fmla="*/ 640106 w 2880001"/>
              <a:gd name="connsiteY41" fmla="*/ 2600273 h 2880001"/>
              <a:gd name="connsiteX42" fmla="*/ 622023 w 2880001"/>
              <a:gd name="connsiteY42" fmla="*/ 2624455 h 2880001"/>
              <a:gd name="connsiteX43" fmla="*/ 524026 w 2880001"/>
              <a:gd name="connsiteY43" fmla="*/ 2551174 h 2880001"/>
              <a:gd name="connsiteX44" fmla="*/ 0 w 2880001"/>
              <a:gd name="connsiteY44" fmla="*/ 1440000 h 2880001"/>
              <a:gd name="connsiteX45" fmla="*/ 64740 w 2880001"/>
              <a:gd name="connsiteY45" fmla="*/ 1011788 h 2880001"/>
              <a:gd name="connsiteX46" fmla="*/ 1440001 w 2880001"/>
              <a:gd name="connsiteY46" fmla="*/ 0 h 2880001"/>
              <a:gd name="connsiteX47" fmla="*/ 2815261 w 2880001"/>
              <a:gd name="connsiteY47" fmla="*/ 1011788 h 2880001"/>
              <a:gd name="connsiteX48" fmla="*/ 2840034 w 2880001"/>
              <a:gd name="connsiteY48" fmla="*/ 1108132 h 2880001"/>
              <a:gd name="connsiteX49" fmla="*/ 2712071 w 2880001"/>
              <a:gd name="connsiteY49" fmla="*/ 1127661 h 2880001"/>
              <a:gd name="connsiteX50" fmla="*/ 2574069 w 2880001"/>
              <a:gd name="connsiteY50" fmla="*/ 1163145 h 2880001"/>
              <a:gd name="connsiteX51" fmla="*/ 2525548 w 2880001"/>
              <a:gd name="connsiteY51" fmla="*/ 1180904 h 2880001"/>
              <a:gd name="connsiteX52" fmla="*/ 2506763 w 2880001"/>
              <a:gd name="connsiteY52" fmla="*/ 1107845 h 2880001"/>
              <a:gd name="connsiteX53" fmla="*/ 1440001 w 2880001"/>
              <a:gd name="connsiteY53" fmla="*/ 323021 h 2880001"/>
              <a:gd name="connsiteX54" fmla="*/ 578086 w 2880001"/>
              <a:gd name="connsiteY54" fmla="*/ 729498 h 2880001"/>
              <a:gd name="connsiteX55" fmla="*/ 531868 w 2880001"/>
              <a:gd name="connsiteY55" fmla="*/ 791305 h 2880001"/>
              <a:gd name="connsiteX56" fmla="*/ 519009 w 2880001"/>
              <a:gd name="connsiteY56" fmla="*/ 781689 h 2880001"/>
              <a:gd name="connsiteX57" fmla="*/ 274404 w 2880001"/>
              <a:gd name="connsiteY57" fmla="*/ 648922 h 2880001"/>
              <a:gd name="connsiteX58" fmla="*/ 244131 w 2880001"/>
              <a:gd name="connsiteY58" fmla="*/ 637842 h 2880001"/>
              <a:gd name="connsiteX59" fmla="*/ 245930 w 2880001"/>
              <a:gd name="connsiteY59" fmla="*/ 634882 h 2880001"/>
              <a:gd name="connsiteX60" fmla="*/ 1440001 w 2880001"/>
              <a:gd name="connsiteY60" fmla="*/ 0 h 28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2880001" h="2880001">
                <a:moveTo>
                  <a:pt x="1058183" y="2488586"/>
                </a:moveTo>
                <a:lnTo>
                  <a:pt x="1107846" y="2506763"/>
                </a:lnTo>
                <a:cubicBezTo>
                  <a:pt x="1212773" y="2539399"/>
                  <a:pt x="1324334" y="2556980"/>
                  <a:pt x="1440001" y="2556980"/>
                </a:cubicBezTo>
                <a:cubicBezTo>
                  <a:pt x="1478556" y="2556980"/>
                  <a:pt x="1516656" y="2555027"/>
                  <a:pt x="1554206" y="2551213"/>
                </a:cubicBezTo>
                <a:lnTo>
                  <a:pt x="1562861" y="2549892"/>
                </a:lnTo>
                <a:lnTo>
                  <a:pt x="1569716" y="2685638"/>
                </a:lnTo>
                <a:cubicBezTo>
                  <a:pt x="1574632" y="2734046"/>
                  <a:pt x="1581946" y="2781746"/>
                  <a:pt x="1591537" y="2828616"/>
                </a:cubicBezTo>
                <a:lnTo>
                  <a:pt x="1602249" y="2870275"/>
                </a:lnTo>
                <a:lnTo>
                  <a:pt x="1587233" y="2872566"/>
                </a:lnTo>
                <a:cubicBezTo>
                  <a:pt x="1538824" y="2877483"/>
                  <a:pt x="1489706" y="2880001"/>
                  <a:pt x="1440001" y="2880001"/>
                </a:cubicBezTo>
                <a:cubicBezTo>
                  <a:pt x="1290884" y="2880001"/>
                  <a:pt x="1147061" y="2857336"/>
                  <a:pt x="1011789" y="2815261"/>
                </a:cubicBezTo>
                <a:lnTo>
                  <a:pt x="909760" y="2777919"/>
                </a:lnTo>
                <a:lnTo>
                  <a:pt x="980091" y="2662150"/>
                </a:lnTo>
                <a:cubicBezTo>
                  <a:pt x="1002259" y="2621343"/>
                  <a:pt x="1022511" y="2579344"/>
                  <a:pt x="1040729" y="2536274"/>
                </a:cubicBezTo>
                <a:close/>
                <a:moveTo>
                  <a:pt x="2879421" y="1428514"/>
                </a:moveTo>
                <a:lnTo>
                  <a:pt x="2880001" y="1440000"/>
                </a:lnTo>
                <a:cubicBezTo>
                  <a:pt x="2880001" y="2036468"/>
                  <a:pt x="2517352" y="2548234"/>
                  <a:pt x="2000514" y="2766838"/>
                </a:cubicBezTo>
                <a:lnTo>
                  <a:pt x="1916734" y="2797502"/>
                </a:lnTo>
                <a:lnTo>
                  <a:pt x="1868213" y="2815260"/>
                </a:lnTo>
                <a:cubicBezTo>
                  <a:pt x="1823122" y="2829285"/>
                  <a:pt x="1777081" y="2841154"/>
                  <a:pt x="1730211" y="2850744"/>
                </a:cubicBezTo>
                <a:lnTo>
                  <a:pt x="1602249" y="2870274"/>
                </a:lnTo>
                <a:lnTo>
                  <a:pt x="1591537" y="2828615"/>
                </a:lnTo>
                <a:cubicBezTo>
                  <a:pt x="1581946" y="2781745"/>
                  <a:pt x="1574632" y="2734045"/>
                  <a:pt x="1569716" y="2685637"/>
                </a:cubicBezTo>
                <a:lnTo>
                  <a:pt x="1562861" y="2549891"/>
                </a:lnTo>
                <a:lnTo>
                  <a:pt x="1665111" y="2534286"/>
                </a:lnTo>
                <a:cubicBezTo>
                  <a:pt x="1737824" y="2519407"/>
                  <a:pt x="1807963" y="2497463"/>
                  <a:pt x="1874779" y="2469201"/>
                </a:cubicBezTo>
                <a:lnTo>
                  <a:pt x="1889146" y="2462280"/>
                </a:lnTo>
                <a:lnTo>
                  <a:pt x="1972419" y="2422166"/>
                </a:lnTo>
                <a:cubicBezTo>
                  <a:pt x="2288956" y="2250213"/>
                  <a:pt x="2513079" y="1929700"/>
                  <a:pt x="2551213" y="1554205"/>
                </a:cubicBezTo>
                <a:lnTo>
                  <a:pt x="2553136" y="1516125"/>
                </a:lnTo>
                <a:lnTo>
                  <a:pt x="2567503" y="1509204"/>
                </a:lnTo>
                <a:cubicBezTo>
                  <a:pt x="2634319" y="1480943"/>
                  <a:pt x="2704458" y="1458998"/>
                  <a:pt x="2777171" y="1444119"/>
                </a:cubicBezTo>
                <a:close/>
                <a:moveTo>
                  <a:pt x="95708" y="927175"/>
                </a:moveTo>
                <a:lnTo>
                  <a:pt x="148668" y="946559"/>
                </a:lnTo>
                <a:cubicBezTo>
                  <a:pt x="215485" y="974820"/>
                  <a:pt x="278979" y="1009398"/>
                  <a:pt x="338403" y="1049544"/>
                </a:cubicBezTo>
                <a:lnTo>
                  <a:pt x="382506" y="1082523"/>
                </a:lnTo>
                <a:lnTo>
                  <a:pt x="373238" y="1107845"/>
                </a:lnTo>
                <a:cubicBezTo>
                  <a:pt x="340602" y="1212773"/>
                  <a:pt x="323021" y="1324333"/>
                  <a:pt x="323021" y="1440000"/>
                </a:cubicBezTo>
                <a:cubicBezTo>
                  <a:pt x="323021" y="1787001"/>
                  <a:pt x="481252" y="2097045"/>
                  <a:pt x="729498" y="2301915"/>
                </a:cubicBezTo>
                <a:lnTo>
                  <a:pt x="771384" y="2333237"/>
                </a:lnTo>
                <a:lnTo>
                  <a:pt x="743091" y="2410538"/>
                </a:lnTo>
                <a:cubicBezTo>
                  <a:pt x="714830" y="2477355"/>
                  <a:pt x="680252" y="2540850"/>
                  <a:pt x="640106" y="2600273"/>
                </a:cubicBezTo>
                <a:lnTo>
                  <a:pt x="622023" y="2624455"/>
                </a:lnTo>
                <a:lnTo>
                  <a:pt x="524026" y="2551174"/>
                </a:lnTo>
                <a:cubicBezTo>
                  <a:pt x="203990" y="2287057"/>
                  <a:pt x="0" y="1887351"/>
                  <a:pt x="0" y="1440000"/>
                </a:cubicBezTo>
                <a:cubicBezTo>
                  <a:pt x="0" y="1290883"/>
                  <a:pt x="22665" y="1147060"/>
                  <a:pt x="64740" y="1011788"/>
                </a:cubicBezTo>
                <a:close/>
                <a:moveTo>
                  <a:pt x="1440001" y="0"/>
                </a:moveTo>
                <a:cubicBezTo>
                  <a:pt x="2086174" y="0"/>
                  <a:pt x="2632941" y="425609"/>
                  <a:pt x="2815261" y="1011788"/>
                </a:cubicBezTo>
                <a:lnTo>
                  <a:pt x="2840034" y="1108132"/>
                </a:lnTo>
                <a:lnTo>
                  <a:pt x="2712071" y="1127661"/>
                </a:lnTo>
                <a:cubicBezTo>
                  <a:pt x="2665201" y="1137252"/>
                  <a:pt x="2619160" y="1149120"/>
                  <a:pt x="2574069" y="1163145"/>
                </a:cubicBezTo>
                <a:lnTo>
                  <a:pt x="2525548" y="1180904"/>
                </a:lnTo>
                <a:lnTo>
                  <a:pt x="2506763" y="1107845"/>
                </a:lnTo>
                <a:cubicBezTo>
                  <a:pt x="2365340" y="653158"/>
                  <a:pt x="1941224" y="323021"/>
                  <a:pt x="1440001" y="323021"/>
                </a:cubicBezTo>
                <a:cubicBezTo>
                  <a:pt x="1093000" y="323021"/>
                  <a:pt x="782956" y="481252"/>
                  <a:pt x="578086" y="729498"/>
                </a:cubicBezTo>
                <a:lnTo>
                  <a:pt x="531868" y="791305"/>
                </a:lnTo>
                <a:lnTo>
                  <a:pt x="519009" y="781689"/>
                </a:lnTo>
                <a:cubicBezTo>
                  <a:pt x="442400" y="729934"/>
                  <a:pt x="360543" y="685356"/>
                  <a:pt x="274404" y="648922"/>
                </a:cubicBezTo>
                <a:lnTo>
                  <a:pt x="244131" y="637842"/>
                </a:lnTo>
                <a:lnTo>
                  <a:pt x="245930" y="634882"/>
                </a:lnTo>
                <a:cubicBezTo>
                  <a:pt x="504709" y="251840"/>
                  <a:pt x="942945" y="0"/>
                  <a:pt x="1440001" y="0"/>
                </a:cubicBezTo>
                <a:close/>
              </a:path>
            </a:pathLst>
          </a:custGeom>
          <a:solidFill>
            <a:srgbClr val="00530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Ελεύθερη σχεδίαση: Σχήμα 10">
            <a:extLst>
              <a:ext uri="{FF2B5EF4-FFF2-40B4-BE49-F238E27FC236}">
                <a16:creationId xmlns:a16="http://schemas.microsoft.com/office/drawing/2014/main" id="{F6B0B490-0563-55A1-FC89-54262E7688E0}"/>
              </a:ext>
            </a:extLst>
          </p:cNvPr>
          <p:cNvSpPr/>
          <p:nvPr/>
        </p:nvSpPr>
        <p:spPr>
          <a:xfrm>
            <a:off x="9384392" y="8887986"/>
            <a:ext cx="2879999" cy="2880000"/>
          </a:xfrm>
          <a:custGeom>
            <a:avLst/>
            <a:gdLst>
              <a:gd name="connsiteX0" fmla="*/ 1439999 w 2879999"/>
              <a:gd name="connsiteY0" fmla="*/ 0 h 2880000"/>
              <a:gd name="connsiteX1" fmla="*/ 2879999 w 2879999"/>
              <a:gd name="connsiteY1" fmla="*/ 1440000 h 2880000"/>
              <a:gd name="connsiteX2" fmla="*/ 1439999 w 2879999"/>
              <a:gd name="connsiteY2" fmla="*/ 2880000 h 2880000"/>
              <a:gd name="connsiteX3" fmla="*/ 64739 w 2879999"/>
              <a:gd name="connsiteY3" fmla="*/ 1868212 h 2880000"/>
              <a:gd name="connsiteX4" fmla="*/ 39967 w 2879999"/>
              <a:gd name="connsiteY4" fmla="*/ 1771869 h 2880000"/>
              <a:gd name="connsiteX5" fmla="*/ 167929 w 2879999"/>
              <a:gd name="connsiteY5" fmla="*/ 1752339 h 2880000"/>
              <a:gd name="connsiteX6" fmla="*/ 305931 w 2879999"/>
              <a:gd name="connsiteY6" fmla="*/ 1716855 h 2880000"/>
              <a:gd name="connsiteX7" fmla="*/ 354452 w 2879999"/>
              <a:gd name="connsiteY7" fmla="*/ 1699097 h 2880000"/>
              <a:gd name="connsiteX8" fmla="*/ 373237 w 2879999"/>
              <a:gd name="connsiteY8" fmla="*/ 1772155 h 2880000"/>
              <a:gd name="connsiteX9" fmla="*/ 1439999 w 2879999"/>
              <a:gd name="connsiteY9" fmla="*/ 2556979 h 2880000"/>
              <a:gd name="connsiteX10" fmla="*/ 2556978 w 2879999"/>
              <a:gd name="connsiteY10" fmla="*/ 1440000 h 2880000"/>
              <a:gd name="connsiteX11" fmla="*/ 1439999 w 2879999"/>
              <a:gd name="connsiteY11" fmla="*/ 323021 h 2880000"/>
              <a:gd name="connsiteX12" fmla="*/ 1325794 w 2879999"/>
              <a:gd name="connsiteY12" fmla="*/ 328788 h 2880000"/>
              <a:gd name="connsiteX13" fmla="*/ 1317140 w 2879999"/>
              <a:gd name="connsiteY13" fmla="*/ 330109 h 2880000"/>
              <a:gd name="connsiteX14" fmla="*/ 1317140 w 2879999"/>
              <a:gd name="connsiteY14" fmla="*/ 330110 h 2880000"/>
              <a:gd name="connsiteX15" fmla="*/ 1214890 w 2879999"/>
              <a:gd name="connsiteY15" fmla="*/ 345715 h 2880000"/>
              <a:gd name="connsiteX16" fmla="*/ 1005222 w 2879999"/>
              <a:gd name="connsiteY16" fmla="*/ 410800 h 2880000"/>
              <a:gd name="connsiteX17" fmla="*/ 990855 w 2879999"/>
              <a:gd name="connsiteY17" fmla="*/ 417721 h 2880000"/>
              <a:gd name="connsiteX18" fmla="*/ 907582 w 2879999"/>
              <a:gd name="connsiteY18" fmla="*/ 457835 h 2880000"/>
              <a:gd name="connsiteX19" fmla="*/ 328788 w 2879999"/>
              <a:gd name="connsiteY19" fmla="*/ 1325796 h 2880000"/>
              <a:gd name="connsiteX20" fmla="*/ 326865 w 2879999"/>
              <a:gd name="connsiteY20" fmla="*/ 1363876 h 2880000"/>
              <a:gd name="connsiteX21" fmla="*/ 312498 w 2879999"/>
              <a:gd name="connsiteY21" fmla="*/ 1370797 h 2880000"/>
              <a:gd name="connsiteX22" fmla="*/ 102830 w 2879999"/>
              <a:gd name="connsiteY22" fmla="*/ 1435882 h 2880000"/>
              <a:gd name="connsiteX23" fmla="*/ 580 w 2879999"/>
              <a:gd name="connsiteY23" fmla="*/ 1451487 h 2880000"/>
              <a:gd name="connsiteX24" fmla="*/ 0 w 2879999"/>
              <a:gd name="connsiteY24" fmla="*/ 1440001 h 2880000"/>
              <a:gd name="connsiteX25" fmla="*/ 879487 w 2879999"/>
              <a:gd name="connsiteY25" fmla="*/ 113163 h 2880000"/>
              <a:gd name="connsiteX26" fmla="*/ 963267 w 2879999"/>
              <a:gd name="connsiteY26" fmla="*/ 82500 h 2880000"/>
              <a:gd name="connsiteX27" fmla="*/ 1011788 w 2879999"/>
              <a:gd name="connsiteY27" fmla="*/ 64741 h 2880000"/>
              <a:gd name="connsiteX28" fmla="*/ 1149790 w 2879999"/>
              <a:gd name="connsiteY28" fmla="*/ 29257 h 2880000"/>
              <a:gd name="connsiteX29" fmla="*/ 1277752 w 2879999"/>
              <a:gd name="connsiteY29" fmla="*/ 9728 h 2880000"/>
              <a:gd name="connsiteX30" fmla="*/ 1277752 w 2879999"/>
              <a:gd name="connsiteY30" fmla="*/ 9727 h 2880000"/>
              <a:gd name="connsiteX31" fmla="*/ 1292767 w 2879999"/>
              <a:gd name="connsiteY31" fmla="*/ 7435 h 2880000"/>
              <a:gd name="connsiteX32" fmla="*/ 1439999 w 2879999"/>
              <a:gd name="connsiteY32" fmla="*/ 0 h 28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879999" h="2880000">
                <a:moveTo>
                  <a:pt x="1439999" y="0"/>
                </a:moveTo>
                <a:cubicBezTo>
                  <a:pt x="2235289" y="0"/>
                  <a:pt x="2879999" y="644710"/>
                  <a:pt x="2879999" y="1440000"/>
                </a:cubicBezTo>
                <a:cubicBezTo>
                  <a:pt x="2879999" y="2235290"/>
                  <a:pt x="2235289" y="2880000"/>
                  <a:pt x="1439999" y="2880000"/>
                </a:cubicBezTo>
                <a:cubicBezTo>
                  <a:pt x="793826" y="2880000"/>
                  <a:pt x="247059" y="2454391"/>
                  <a:pt x="64739" y="1868212"/>
                </a:cubicBezTo>
                <a:lnTo>
                  <a:pt x="39967" y="1771869"/>
                </a:lnTo>
                <a:lnTo>
                  <a:pt x="167929" y="1752339"/>
                </a:lnTo>
                <a:cubicBezTo>
                  <a:pt x="214799" y="1742749"/>
                  <a:pt x="260840" y="1730880"/>
                  <a:pt x="305931" y="1716855"/>
                </a:cubicBezTo>
                <a:lnTo>
                  <a:pt x="354452" y="1699097"/>
                </a:lnTo>
                <a:lnTo>
                  <a:pt x="373237" y="1772155"/>
                </a:lnTo>
                <a:cubicBezTo>
                  <a:pt x="514660" y="2226842"/>
                  <a:pt x="938776" y="2556979"/>
                  <a:pt x="1439999" y="2556979"/>
                </a:cubicBezTo>
                <a:cubicBezTo>
                  <a:pt x="2056889" y="2556979"/>
                  <a:pt x="2556978" y="2056890"/>
                  <a:pt x="2556978" y="1440000"/>
                </a:cubicBezTo>
                <a:cubicBezTo>
                  <a:pt x="2556978" y="823110"/>
                  <a:pt x="2056889" y="323021"/>
                  <a:pt x="1439999" y="323021"/>
                </a:cubicBezTo>
                <a:cubicBezTo>
                  <a:pt x="1401443" y="323021"/>
                  <a:pt x="1363344" y="324975"/>
                  <a:pt x="1325794" y="328788"/>
                </a:cubicBezTo>
                <a:lnTo>
                  <a:pt x="1317140" y="330109"/>
                </a:lnTo>
                <a:lnTo>
                  <a:pt x="1317140" y="330110"/>
                </a:lnTo>
                <a:lnTo>
                  <a:pt x="1214890" y="345715"/>
                </a:lnTo>
                <a:cubicBezTo>
                  <a:pt x="1142177" y="360594"/>
                  <a:pt x="1072038" y="382539"/>
                  <a:pt x="1005222" y="410800"/>
                </a:cubicBezTo>
                <a:lnTo>
                  <a:pt x="990855" y="417721"/>
                </a:lnTo>
                <a:lnTo>
                  <a:pt x="907582" y="457835"/>
                </a:lnTo>
                <a:cubicBezTo>
                  <a:pt x="591045" y="629789"/>
                  <a:pt x="366922" y="950301"/>
                  <a:pt x="328788" y="1325796"/>
                </a:cubicBezTo>
                <a:lnTo>
                  <a:pt x="326865" y="1363876"/>
                </a:lnTo>
                <a:lnTo>
                  <a:pt x="312498" y="1370797"/>
                </a:lnTo>
                <a:cubicBezTo>
                  <a:pt x="245682" y="1399059"/>
                  <a:pt x="175543" y="1421003"/>
                  <a:pt x="102830" y="1435882"/>
                </a:cubicBezTo>
                <a:lnTo>
                  <a:pt x="580" y="1451487"/>
                </a:lnTo>
                <a:lnTo>
                  <a:pt x="0" y="1440001"/>
                </a:lnTo>
                <a:cubicBezTo>
                  <a:pt x="0" y="843534"/>
                  <a:pt x="362649" y="331767"/>
                  <a:pt x="879487" y="113163"/>
                </a:cubicBezTo>
                <a:lnTo>
                  <a:pt x="963267" y="82500"/>
                </a:lnTo>
                <a:lnTo>
                  <a:pt x="1011788" y="64741"/>
                </a:lnTo>
                <a:cubicBezTo>
                  <a:pt x="1056879" y="50716"/>
                  <a:pt x="1102920" y="38848"/>
                  <a:pt x="1149790" y="29257"/>
                </a:cubicBezTo>
                <a:lnTo>
                  <a:pt x="1277752" y="9728"/>
                </a:lnTo>
                <a:lnTo>
                  <a:pt x="1277752" y="9727"/>
                </a:lnTo>
                <a:lnTo>
                  <a:pt x="1292767" y="7435"/>
                </a:lnTo>
                <a:cubicBezTo>
                  <a:pt x="1341176" y="2519"/>
                  <a:pt x="1390293" y="0"/>
                  <a:pt x="1439999" y="0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Θέση περιεχομένου 2">
            <a:extLst>
              <a:ext uri="{FF2B5EF4-FFF2-40B4-BE49-F238E27FC236}">
                <a16:creationId xmlns:a16="http://schemas.microsoft.com/office/drawing/2014/main" id="{999A0BA4-B23F-FF24-DAE8-C16F0E9CA7C4}"/>
              </a:ext>
            </a:extLst>
          </p:cNvPr>
          <p:cNvSpPr txBox="1">
            <a:spLocks/>
          </p:cNvSpPr>
          <p:nvPr/>
        </p:nvSpPr>
        <p:spPr>
          <a:xfrm>
            <a:off x="3034495" y="2194560"/>
            <a:ext cx="6123009" cy="352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/>
              <a:t>Δημιουργία προσφορών για 1 ή περισσότερα προϊόντα.</a:t>
            </a:r>
          </a:p>
          <a:p>
            <a:r>
              <a:rPr lang="el-GR" dirty="0"/>
              <a:t>Επιλογή</a:t>
            </a:r>
          </a:p>
          <a:p>
            <a:pPr lvl="1"/>
            <a:r>
              <a:rPr lang="el-GR" dirty="0"/>
              <a:t>τιμής, </a:t>
            </a:r>
          </a:p>
          <a:p>
            <a:pPr lvl="1"/>
            <a:r>
              <a:rPr lang="el-GR" dirty="0"/>
              <a:t>παράβολου, </a:t>
            </a:r>
          </a:p>
          <a:p>
            <a:pPr lvl="1"/>
            <a:r>
              <a:rPr lang="el-GR" dirty="0"/>
              <a:t>ποσοστό έκπτωσης,</a:t>
            </a:r>
          </a:p>
          <a:p>
            <a:pPr lvl="1"/>
            <a:r>
              <a:rPr lang="el-GR" dirty="0"/>
              <a:t> μέγεθος ομάδας,</a:t>
            </a:r>
          </a:p>
          <a:p>
            <a:pPr lvl="1"/>
            <a:r>
              <a:rPr lang="el-GR" dirty="0"/>
              <a:t>Ημερομηνία λήξης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0139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2C4F870-33A1-D5C6-86B9-8B6630EC3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Συμμετοχη</a:t>
            </a:r>
            <a:r>
              <a:rPr lang="el-GR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σε </a:t>
            </a:r>
            <a:r>
              <a:rPr lang="el-GR" dirty="0" err="1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Προσφορες</a:t>
            </a:r>
            <a:endParaRPr lang="en-US" dirty="0">
              <a:solidFill>
                <a:srgbClr val="FFC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C766A8AC-C500-5AC8-166E-EE7D3165B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28/06/2023</a:t>
            </a:r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9887C25C-255D-353F-9DD6-3C5BE43AF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Υπλγος(ΠΒ) Σωτηρίου Δημήτριος, Υπλγος(ΠΒ) Καραγιάννης Α. Αλέξανδρος. ΣΠΗΥ 141η Ε.Σ.</a:t>
            </a:r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5EDA823D-160F-A0AF-7923-369EA3ABC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l-GR" dirty="0"/>
              <a:t>7</a:t>
            </a:r>
            <a:endParaRPr lang="en-US" dirty="0"/>
          </a:p>
        </p:txBody>
      </p:sp>
      <p:sp>
        <p:nvSpPr>
          <p:cNvPr id="8" name="Ελεύθερη σχεδίαση: Σχήμα 7">
            <a:extLst>
              <a:ext uri="{FF2B5EF4-FFF2-40B4-BE49-F238E27FC236}">
                <a16:creationId xmlns:a16="http://schemas.microsoft.com/office/drawing/2014/main" id="{FC918E2B-BA02-BC23-3D89-7533916FCC70}"/>
              </a:ext>
            </a:extLst>
          </p:cNvPr>
          <p:cNvSpPr/>
          <p:nvPr/>
        </p:nvSpPr>
        <p:spPr>
          <a:xfrm rot="7043440">
            <a:off x="13555979" y="2310622"/>
            <a:ext cx="2880000" cy="2880000"/>
          </a:xfrm>
          <a:custGeom>
            <a:avLst/>
            <a:gdLst>
              <a:gd name="connsiteX0" fmla="*/ 2348133 w 2880000"/>
              <a:gd name="connsiteY0" fmla="*/ 2088695 h 2880000"/>
              <a:gd name="connsiteX1" fmla="*/ 2360992 w 2880000"/>
              <a:gd name="connsiteY1" fmla="*/ 2098311 h 2880000"/>
              <a:gd name="connsiteX2" fmla="*/ 2605597 w 2880000"/>
              <a:gd name="connsiteY2" fmla="*/ 2231078 h 2880000"/>
              <a:gd name="connsiteX3" fmla="*/ 2635869 w 2880000"/>
              <a:gd name="connsiteY3" fmla="*/ 2242158 h 2880000"/>
              <a:gd name="connsiteX4" fmla="*/ 2634071 w 2880000"/>
              <a:gd name="connsiteY4" fmla="*/ 2245118 h 2880000"/>
              <a:gd name="connsiteX5" fmla="*/ 1440000 w 2880000"/>
              <a:gd name="connsiteY5" fmla="*/ 2880000 h 2880000"/>
              <a:gd name="connsiteX6" fmla="*/ 421766 w 2880000"/>
              <a:gd name="connsiteY6" fmla="*/ 2458234 h 2880000"/>
              <a:gd name="connsiteX7" fmla="*/ 358043 w 2880000"/>
              <a:gd name="connsiteY7" fmla="*/ 2388121 h 2880000"/>
              <a:gd name="connsiteX8" fmla="*/ 428474 w 2880000"/>
              <a:gd name="connsiteY8" fmla="*/ 2335453 h 2880000"/>
              <a:gd name="connsiteX9" fmla="*/ 530734 w 2880000"/>
              <a:gd name="connsiteY9" fmla="*/ 2242513 h 2880000"/>
              <a:gd name="connsiteX10" fmla="*/ 596222 w 2880000"/>
              <a:gd name="connsiteY10" fmla="*/ 2170458 h 2880000"/>
              <a:gd name="connsiteX11" fmla="*/ 650177 w 2880000"/>
              <a:gd name="connsiteY11" fmla="*/ 2229823 h 2880000"/>
              <a:gd name="connsiteX12" fmla="*/ 1440000 w 2880000"/>
              <a:gd name="connsiteY12" fmla="*/ 2556979 h 2880000"/>
              <a:gd name="connsiteX13" fmla="*/ 2301915 w 2880000"/>
              <a:gd name="connsiteY13" fmla="*/ 2150502 h 2880000"/>
              <a:gd name="connsiteX14" fmla="*/ 2497495 w 2880000"/>
              <a:gd name="connsiteY14" fmla="*/ 1797477 h 2880000"/>
              <a:gd name="connsiteX15" fmla="*/ 2541598 w 2880000"/>
              <a:gd name="connsiteY15" fmla="*/ 1830456 h 2880000"/>
              <a:gd name="connsiteX16" fmla="*/ 2731333 w 2880000"/>
              <a:gd name="connsiteY16" fmla="*/ 1933441 h 2880000"/>
              <a:gd name="connsiteX17" fmla="*/ 2784293 w 2880000"/>
              <a:gd name="connsiteY17" fmla="*/ 1952825 h 2880000"/>
              <a:gd name="connsiteX18" fmla="*/ 2766839 w 2880000"/>
              <a:gd name="connsiteY18" fmla="*/ 2000513 h 2880000"/>
              <a:gd name="connsiteX19" fmla="*/ 2706201 w 2880000"/>
              <a:gd name="connsiteY19" fmla="*/ 2126389 h 2880000"/>
              <a:gd name="connsiteX20" fmla="*/ 2635870 w 2880000"/>
              <a:gd name="connsiteY20" fmla="*/ 2242158 h 2880000"/>
              <a:gd name="connsiteX21" fmla="*/ 2605598 w 2880000"/>
              <a:gd name="connsiteY21" fmla="*/ 2231078 h 2880000"/>
              <a:gd name="connsiteX22" fmla="*/ 2360993 w 2880000"/>
              <a:gd name="connsiteY22" fmla="*/ 2098311 h 2880000"/>
              <a:gd name="connsiteX23" fmla="*/ 2348134 w 2880000"/>
              <a:gd name="connsiteY23" fmla="*/ 2088695 h 2880000"/>
              <a:gd name="connsiteX24" fmla="*/ 2366217 w 2880000"/>
              <a:gd name="connsiteY24" fmla="*/ 2064513 h 2880000"/>
              <a:gd name="connsiteX25" fmla="*/ 2469202 w 2880000"/>
              <a:gd name="connsiteY25" fmla="*/ 1874778 h 2880000"/>
              <a:gd name="connsiteX26" fmla="*/ 356278 w 2880000"/>
              <a:gd name="connsiteY26" fmla="*/ 493821 h 2880000"/>
              <a:gd name="connsiteX27" fmla="*/ 374415 w 2880000"/>
              <a:gd name="connsiteY27" fmla="*/ 513777 h 2880000"/>
              <a:gd name="connsiteX28" fmla="*/ 494666 w 2880000"/>
              <a:gd name="connsiteY28" fmla="*/ 691861 h 2880000"/>
              <a:gd name="connsiteX29" fmla="*/ 538376 w 2880000"/>
              <a:gd name="connsiteY29" fmla="*/ 782600 h 2880000"/>
              <a:gd name="connsiteX30" fmla="*/ 513784 w 2880000"/>
              <a:gd name="connsiteY30" fmla="*/ 815487 h 2880000"/>
              <a:gd name="connsiteX31" fmla="*/ 323021 w 2880000"/>
              <a:gd name="connsiteY31" fmla="*/ 1440000 h 2880000"/>
              <a:gd name="connsiteX32" fmla="*/ 410799 w 2880000"/>
              <a:gd name="connsiteY32" fmla="*/ 1874778 h 2880000"/>
              <a:gd name="connsiteX33" fmla="*/ 414123 w 2880000"/>
              <a:gd name="connsiteY33" fmla="*/ 1881680 h 2880000"/>
              <a:gd name="connsiteX34" fmla="*/ 374415 w 2880000"/>
              <a:gd name="connsiteY34" fmla="*/ 1934781 h 2880000"/>
              <a:gd name="connsiteX35" fmla="*/ 223002 w 2880000"/>
              <a:gd name="connsiteY35" fmla="*/ 2086194 h 2880000"/>
              <a:gd name="connsiteX36" fmla="*/ 172595 w 2880000"/>
              <a:gd name="connsiteY36" fmla="*/ 2123888 h 2880000"/>
              <a:gd name="connsiteX37" fmla="*/ 113162 w 2880000"/>
              <a:gd name="connsiteY37" fmla="*/ 2000513 h 2880000"/>
              <a:gd name="connsiteX38" fmla="*/ 0 w 2880000"/>
              <a:gd name="connsiteY38" fmla="*/ 1440000 h 2880000"/>
              <a:gd name="connsiteX39" fmla="*/ 328826 w 2880000"/>
              <a:gd name="connsiteY39" fmla="*/ 524026 h 2880000"/>
              <a:gd name="connsiteX40" fmla="*/ 1440001 w 2880000"/>
              <a:gd name="connsiteY40" fmla="*/ 0 h 2880000"/>
              <a:gd name="connsiteX41" fmla="*/ 1868213 w 2880000"/>
              <a:gd name="connsiteY41" fmla="*/ 64740 h 2880000"/>
              <a:gd name="connsiteX42" fmla="*/ 1970241 w 2880000"/>
              <a:gd name="connsiteY42" fmla="*/ 102082 h 2880000"/>
              <a:gd name="connsiteX43" fmla="*/ 2000514 w 2880000"/>
              <a:gd name="connsiteY43" fmla="*/ 113162 h 2880000"/>
              <a:gd name="connsiteX44" fmla="*/ 2245119 w 2880000"/>
              <a:gd name="connsiteY44" fmla="*/ 245929 h 2880000"/>
              <a:gd name="connsiteX45" fmla="*/ 2257977 w 2880000"/>
              <a:gd name="connsiteY45" fmla="*/ 255544 h 2880000"/>
              <a:gd name="connsiteX46" fmla="*/ 2257977 w 2880000"/>
              <a:gd name="connsiteY46" fmla="*/ 255544 h 2880000"/>
              <a:gd name="connsiteX47" fmla="*/ 2355974 w 2880000"/>
              <a:gd name="connsiteY47" fmla="*/ 328825 h 2880000"/>
              <a:gd name="connsiteX48" fmla="*/ 2880000 w 2880000"/>
              <a:gd name="connsiteY48" fmla="*/ 1439999 h 2880000"/>
              <a:gd name="connsiteX49" fmla="*/ 2815260 w 2880000"/>
              <a:gd name="connsiteY49" fmla="*/ 1868211 h 2880000"/>
              <a:gd name="connsiteX50" fmla="*/ 2784292 w 2880000"/>
              <a:gd name="connsiteY50" fmla="*/ 1952824 h 2880000"/>
              <a:gd name="connsiteX51" fmla="*/ 2731332 w 2880000"/>
              <a:gd name="connsiteY51" fmla="*/ 1933440 h 2880000"/>
              <a:gd name="connsiteX52" fmla="*/ 2541597 w 2880000"/>
              <a:gd name="connsiteY52" fmla="*/ 1830455 h 2880000"/>
              <a:gd name="connsiteX53" fmla="*/ 2497494 w 2880000"/>
              <a:gd name="connsiteY53" fmla="*/ 1797476 h 2880000"/>
              <a:gd name="connsiteX54" fmla="*/ 2506762 w 2880000"/>
              <a:gd name="connsiteY54" fmla="*/ 1772154 h 2880000"/>
              <a:gd name="connsiteX55" fmla="*/ 2556979 w 2880000"/>
              <a:gd name="connsiteY55" fmla="*/ 1439999 h 2880000"/>
              <a:gd name="connsiteX56" fmla="*/ 2150502 w 2880000"/>
              <a:gd name="connsiteY56" fmla="*/ 578084 h 2880000"/>
              <a:gd name="connsiteX57" fmla="*/ 2108617 w 2880000"/>
              <a:gd name="connsiteY57" fmla="*/ 546763 h 2880000"/>
              <a:gd name="connsiteX58" fmla="*/ 2108617 w 2880000"/>
              <a:gd name="connsiteY58" fmla="*/ 546763 h 2880000"/>
              <a:gd name="connsiteX59" fmla="*/ 2064514 w 2880000"/>
              <a:gd name="connsiteY59" fmla="*/ 513784 h 2880000"/>
              <a:gd name="connsiteX60" fmla="*/ 1874779 w 2880000"/>
              <a:gd name="connsiteY60" fmla="*/ 410799 h 2880000"/>
              <a:gd name="connsiteX61" fmla="*/ 1821819 w 2880000"/>
              <a:gd name="connsiteY61" fmla="*/ 391415 h 2880000"/>
              <a:gd name="connsiteX62" fmla="*/ 1772156 w 2880000"/>
              <a:gd name="connsiteY62" fmla="*/ 373238 h 2880000"/>
              <a:gd name="connsiteX63" fmla="*/ 1440001 w 2880000"/>
              <a:gd name="connsiteY63" fmla="*/ 323021 h 2880000"/>
              <a:gd name="connsiteX64" fmla="*/ 815488 w 2880000"/>
              <a:gd name="connsiteY64" fmla="*/ 513784 h 2880000"/>
              <a:gd name="connsiteX65" fmla="*/ 779906 w 2880000"/>
              <a:gd name="connsiteY65" fmla="*/ 540391 h 2880000"/>
              <a:gd name="connsiteX66" fmla="*/ 779905 w 2880000"/>
              <a:gd name="connsiteY66" fmla="*/ 540390 h 2880000"/>
              <a:gd name="connsiteX67" fmla="*/ 729499 w 2880000"/>
              <a:gd name="connsiteY67" fmla="*/ 578084 h 2880000"/>
              <a:gd name="connsiteX68" fmla="*/ 578086 w 2880000"/>
              <a:gd name="connsiteY68" fmla="*/ 729497 h 2880000"/>
              <a:gd name="connsiteX69" fmla="*/ 538377 w 2880000"/>
              <a:gd name="connsiteY69" fmla="*/ 782599 h 2880000"/>
              <a:gd name="connsiteX70" fmla="*/ 494667 w 2880000"/>
              <a:gd name="connsiteY70" fmla="*/ 691860 h 2880000"/>
              <a:gd name="connsiteX71" fmla="*/ 374416 w 2880000"/>
              <a:gd name="connsiteY71" fmla="*/ 513776 h 2880000"/>
              <a:gd name="connsiteX72" fmla="*/ 356279 w 2880000"/>
              <a:gd name="connsiteY72" fmla="*/ 493820 h 2880000"/>
              <a:gd name="connsiteX73" fmla="*/ 421767 w 2880000"/>
              <a:gd name="connsiteY73" fmla="*/ 421765 h 2880000"/>
              <a:gd name="connsiteX74" fmla="*/ 524027 w 2880000"/>
              <a:gd name="connsiteY74" fmla="*/ 328825 h 2880000"/>
              <a:gd name="connsiteX75" fmla="*/ 594458 w 2880000"/>
              <a:gd name="connsiteY75" fmla="*/ 276157 h 2880000"/>
              <a:gd name="connsiteX76" fmla="*/ 594458 w 2880000"/>
              <a:gd name="connsiteY76" fmla="*/ 276158 h 2880000"/>
              <a:gd name="connsiteX77" fmla="*/ 634883 w 2880000"/>
              <a:gd name="connsiteY77" fmla="*/ 245929 h 2880000"/>
              <a:gd name="connsiteX78" fmla="*/ 1440001 w 2880000"/>
              <a:gd name="connsiteY78" fmla="*/ 0 h 28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2880000" h="2880000">
                <a:moveTo>
                  <a:pt x="2348133" y="2088695"/>
                </a:moveTo>
                <a:lnTo>
                  <a:pt x="2360992" y="2098311"/>
                </a:lnTo>
                <a:cubicBezTo>
                  <a:pt x="2437601" y="2150067"/>
                  <a:pt x="2519457" y="2194644"/>
                  <a:pt x="2605597" y="2231078"/>
                </a:cubicBezTo>
                <a:lnTo>
                  <a:pt x="2635869" y="2242158"/>
                </a:lnTo>
                <a:lnTo>
                  <a:pt x="2634071" y="2245118"/>
                </a:lnTo>
                <a:cubicBezTo>
                  <a:pt x="2375292" y="2628160"/>
                  <a:pt x="1937056" y="2880000"/>
                  <a:pt x="1440000" y="2880000"/>
                </a:cubicBezTo>
                <a:cubicBezTo>
                  <a:pt x="1042355" y="2880000"/>
                  <a:pt x="682355" y="2718823"/>
                  <a:pt x="421766" y="2458234"/>
                </a:cubicBezTo>
                <a:lnTo>
                  <a:pt x="358043" y="2388121"/>
                </a:lnTo>
                <a:lnTo>
                  <a:pt x="428474" y="2335453"/>
                </a:lnTo>
                <a:cubicBezTo>
                  <a:pt x="464033" y="2306107"/>
                  <a:pt x="498160" y="2275087"/>
                  <a:pt x="530734" y="2242513"/>
                </a:cubicBezTo>
                <a:lnTo>
                  <a:pt x="596222" y="2170458"/>
                </a:lnTo>
                <a:lnTo>
                  <a:pt x="650177" y="2229823"/>
                </a:lnTo>
                <a:cubicBezTo>
                  <a:pt x="852310" y="2431957"/>
                  <a:pt x="1131555" y="2556979"/>
                  <a:pt x="1440000" y="2556979"/>
                </a:cubicBezTo>
                <a:cubicBezTo>
                  <a:pt x="1787000" y="2556979"/>
                  <a:pt x="2097044" y="2398748"/>
                  <a:pt x="2301915" y="2150502"/>
                </a:cubicBezTo>
                <a:close/>
                <a:moveTo>
                  <a:pt x="2497495" y="1797477"/>
                </a:moveTo>
                <a:lnTo>
                  <a:pt x="2541598" y="1830456"/>
                </a:lnTo>
                <a:cubicBezTo>
                  <a:pt x="2601021" y="1870603"/>
                  <a:pt x="2664516" y="1905180"/>
                  <a:pt x="2731333" y="1933441"/>
                </a:cubicBezTo>
                <a:lnTo>
                  <a:pt x="2784293" y="1952825"/>
                </a:lnTo>
                <a:lnTo>
                  <a:pt x="2766839" y="2000513"/>
                </a:lnTo>
                <a:cubicBezTo>
                  <a:pt x="2748621" y="2043583"/>
                  <a:pt x="2728369" y="2085582"/>
                  <a:pt x="2706201" y="2126389"/>
                </a:cubicBezTo>
                <a:lnTo>
                  <a:pt x="2635870" y="2242158"/>
                </a:lnTo>
                <a:lnTo>
                  <a:pt x="2605598" y="2231078"/>
                </a:lnTo>
                <a:cubicBezTo>
                  <a:pt x="2519458" y="2194644"/>
                  <a:pt x="2437602" y="2150067"/>
                  <a:pt x="2360993" y="2098311"/>
                </a:cubicBezTo>
                <a:lnTo>
                  <a:pt x="2348134" y="2088695"/>
                </a:lnTo>
                <a:lnTo>
                  <a:pt x="2366217" y="2064513"/>
                </a:lnTo>
                <a:cubicBezTo>
                  <a:pt x="2406363" y="2005090"/>
                  <a:pt x="2440941" y="1941595"/>
                  <a:pt x="2469202" y="1874778"/>
                </a:cubicBezTo>
                <a:close/>
                <a:moveTo>
                  <a:pt x="356278" y="493821"/>
                </a:moveTo>
                <a:lnTo>
                  <a:pt x="374415" y="513777"/>
                </a:lnTo>
                <a:cubicBezTo>
                  <a:pt x="419942" y="568943"/>
                  <a:pt x="460275" y="628553"/>
                  <a:pt x="494666" y="691861"/>
                </a:cubicBezTo>
                <a:lnTo>
                  <a:pt x="538376" y="782600"/>
                </a:lnTo>
                <a:lnTo>
                  <a:pt x="513784" y="815487"/>
                </a:lnTo>
                <a:cubicBezTo>
                  <a:pt x="393346" y="993758"/>
                  <a:pt x="323021" y="1208666"/>
                  <a:pt x="323021" y="1440000"/>
                </a:cubicBezTo>
                <a:cubicBezTo>
                  <a:pt x="323021" y="1594223"/>
                  <a:pt x="354276" y="1741145"/>
                  <a:pt x="410799" y="1874778"/>
                </a:cubicBezTo>
                <a:lnTo>
                  <a:pt x="414123" y="1881680"/>
                </a:lnTo>
                <a:lnTo>
                  <a:pt x="374415" y="1934781"/>
                </a:lnTo>
                <a:cubicBezTo>
                  <a:pt x="328888" y="1989947"/>
                  <a:pt x="278168" y="2040668"/>
                  <a:pt x="223002" y="2086194"/>
                </a:cubicBezTo>
                <a:lnTo>
                  <a:pt x="172595" y="2123888"/>
                </a:lnTo>
                <a:lnTo>
                  <a:pt x="113162" y="2000513"/>
                </a:lnTo>
                <a:cubicBezTo>
                  <a:pt x="40294" y="1828234"/>
                  <a:pt x="0" y="1638823"/>
                  <a:pt x="0" y="1440000"/>
                </a:cubicBezTo>
                <a:cubicBezTo>
                  <a:pt x="0" y="1092061"/>
                  <a:pt x="123401" y="772943"/>
                  <a:pt x="328826" y="524026"/>
                </a:cubicBezTo>
                <a:close/>
                <a:moveTo>
                  <a:pt x="1440001" y="0"/>
                </a:moveTo>
                <a:cubicBezTo>
                  <a:pt x="1589118" y="0"/>
                  <a:pt x="1732941" y="22665"/>
                  <a:pt x="1868213" y="64740"/>
                </a:cubicBezTo>
                <a:lnTo>
                  <a:pt x="1970241" y="102082"/>
                </a:lnTo>
                <a:lnTo>
                  <a:pt x="2000514" y="113162"/>
                </a:lnTo>
                <a:cubicBezTo>
                  <a:pt x="2086653" y="149596"/>
                  <a:pt x="2168510" y="194174"/>
                  <a:pt x="2245119" y="245929"/>
                </a:cubicBezTo>
                <a:lnTo>
                  <a:pt x="2257977" y="255544"/>
                </a:lnTo>
                <a:lnTo>
                  <a:pt x="2257977" y="255544"/>
                </a:lnTo>
                <a:lnTo>
                  <a:pt x="2355974" y="328825"/>
                </a:lnTo>
                <a:cubicBezTo>
                  <a:pt x="2676009" y="592942"/>
                  <a:pt x="2880000" y="992649"/>
                  <a:pt x="2880000" y="1439999"/>
                </a:cubicBezTo>
                <a:cubicBezTo>
                  <a:pt x="2880000" y="1589116"/>
                  <a:pt x="2857334" y="1732939"/>
                  <a:pt x="2815260" y="1868211"/>
                </a:cubicBezTo>
                <a:lnTo>
                  <a:pt x="2784292" y="1952824"/>
                </a:lnTo>
                <a:lnTo>
                  <a:pt x="2731332" y="1933440"/>
                </a:lnTo>
                <a:cubicBezTo>
                  <a:pt x="2664515" y="1905179"/>
                  <a:pt x="2601020" y="1870602"/>
                  <a:pt x="2541597" y="1830455"/>
                </a:cubicBezTo>
                <a:lnTo>
                  <a:pt x="2497494" y="1797476"/>
                </a:lnTo>
                <a:lnTo>
                  <a:pt x="2506762" y="1772154"/>
                </a:lnTo>
                <a:cubicBezTo>
                  <a:pt x="2539397" y="1667227"/>
                  <a:pt x="2556979" y="1555666"/>
                  <a:pt x="2556979" y="1439999"/>
                </a:cubicBezTo>
                <a:cubicBezTo>
                  <a:pt x="2556979" y="1092999"/>
                  <a:pt x="2398747" y="782954"/>
                  <a:pt x="2150502" y="578084"/>
                </a:cubicBezTo>
                <a:lnTo>
                  <a:pt x="2108617" y="546763"/>
                </a:lnTo>
                <a:lnTo>
                  <a:pt x="2108617" y="546763"/>
                </a:lnTo>
                <a:lnTo>
                  <a:pt x="2064514" y="513784"/>
                </a:lnTo>
                <a:cubicBezTo>
                  <a:pt x="2005090" y="473638"/>
                  <a:pt x="1941596" y="439060"/>
                  <a:pt x="1874779" y="410799"/>
                </a:cubicBezTo>
                <a:lnTo>
                  <a:pt x="1821819" y="391415"/>
                </a:lnTo>
                <a:lnTo>
                  <a:pt x="1772156" y="373238"/>
                </a:lnTo>
                <a:cubicBezTo>
                  <a:pt x="1667228" y="340602"/>
                  <a:pt x="1555668" y="323021"/>
                  <a:pt x="1440001" y="323021"/>
                </a:cubicBezTo>
                <a:cubicBezTo>
                  <a:pt x="1208667" y="323021"/>
                  <a:pt x="993758" y="393346"/>
                  <a:pt x="815488" y="513784"/>
                </a:cubicBezTo>
                <a:lnTo>
                  <a:pt x="779906" y="540391"/>
                </a:lnTo>
                <a:lnTo>
                  <a:pt x="779905" y="540390"/>
                </a:lnTo>
                <a:lnTo>
                  <a:pt x="729499" y="578084"/>
                </a:lnTo>
                <a:cubicBezTo>
                  <a:pt x="674333" y="623611"/>
                  <a:pt x="623612" y="674331"/>
                  <a:pt x="578086" y="729497"/>
                </a:cubicBezTo>
                <a:lnTo>
                  <a:pt x="538377" y="782599"/>
                </a:lnTo>
                <a:lnTo>
                  <a:pt x="494667" y="691860"/>
                </a:lnTo>
                <a:cubicBezTo>
                  <a:pt x="460276" y="628552"/>
                  <a:pt x="419943" y="568942"/>
                  <a:pt x="374416" y="513776"/>
                </a:cubicBezTo>
                <a:lnTo>
                  <a:pt x="356279" y="493820"/>
                </a:lnTo>
                <a:lnTo>
                  <a:pt x="421767" y="421765"/>
                </a:lnTo>
                <a:cubicBezTo>
                  <a:pt x="454341" y="389192"/>
                  <a:pt x="488467" y="358171"/>
                  <a:pt x="524027" y="328825"/>
                </a:cubicBezTo>
                <a:lnTo>
                  <a:pt x="594458" y="276157"/>
                </a:lnTo>
                <a:lnTo>
                  <a:pt x="594458" y="276158"/>
                </a:lnTo>
                <a:lnTo>
                  <a:pt x="634883" y="245929"/>
                </a:lnTo>
                <a:cubicBezTo>
                  <a:pt x="864709" y="90662"/>
                  <a:pt x="1141767" y="0"/>
                  <a:pt x="1440001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Ελεύθερη σχεδίαση: Σχήμα 9">
            <a:extLst>
              <a:ext uri="{FF2B5EF4-FFF2-40B4-BE49-F238E27FC236}">
                <a16:creationId xmlns:a16="http://schemas.microsoft.com/office/drawing/2014/main" id="{3532653C-5191-6C43-EF56-A0BA4B32D49F}"/>
              </a:ext>
            </a:extLst>
          </p:cNvPr>
          <p:cNvSpPr/>
          <p:nvPr/>
        </p:nvSpPr>
        <p:spPr>
          <a:xfrm rot="15605112">
            <a:off x="-754201" y="2310621"/>
            <a:ext cx="2880001" cy="2880001"/>
          </a:xfrm>
          <a:custGeom>
            <a:avLst/>
            <a:gdLst>
              <a:gd name="connsiteX0" fmla="*/ 1058183 w 2880001"/>
              <a:gd name="connsiteY0" fmla="*/ 2488586 h 2880001"/>
              <a:gd name="connsiteX1" fmla="*/ 1107846 w 2880001"/>
              <a:gd name="connsiteY1" fmla="*/ 2506763 h 2880001"/>
              <a:gd name="connsiteX2" fmla="*/ 1440001 w 2880001"/>
              <a:gd name="connsiteY2" fmla="*/ 2556980 h 2880001"/>
              <a:gd name="connsiteX3" fmla="*/ 1554206 w 2880001"/>
              <a:gd name="connsiteY3" fmla="*/ 2551213 h 2880001"/>
              <a:gd name="connsiteX4" fmla="*/ 1562861 w 2880001"/>
              <a:gd name="connsiteY4" fmla="*/ 2549892 h 2880001"/>
              <a:gd name="connsiteX5" fmla="*/ 1569716 w 2880001"/>
              <a:gd name="connsiteY5" fmla="*/ 2685638 h 2880001"/>
              <a:gd name="connsiteX6" fmla="*/ 1591537 w 2880001"/>
              <a:gd name="connsiteY6" fmla="*/ 2828616 h 2880001"/>
              <a:gd name="connsiteX7" fmla="*/ 1602249 w 2880001"/>
              <a:gd name="connsiteY7" fmla="*/ 2870275 h 2880001"/>
              <a:gd name="connsiteX8" fmla="*/ 1587233 w 2880001"/>
              <a:gd name="connsiteY8" fmla="*/ 2872566 h 2880001"/>
              <a:gd name="connsiteX9" fmla="*/ 1440001 w 2880001"/>
              <a:gd name="connsiteY9" fmla="*/ 2880001 h 2880001"/>
              <a:gd name="connsiteX10" fmla="*/ 1011789 w 2880001"/>
              <a:gd name="connsiteY10" fmla="*/ 2815261 h 2880001"/>
              <a:gd name="connsiteX11" fmla="*/ 909760 w 2880001"/>
              <a:gd name="connsiteY11" fmla="*/ 2777919 h 2880001"/>
              <a:gd name="connsiteX12" fmla="*/ 980091 w 2880001"/>
              <a:gd name="connsiteY12" fmla="*/ 2662150 h 2880001"/>
              <a:gd name="connsiteX13" fmla="*/ 1040729 w 2880001"/>
              <a:gd name="connsiteY13" fmla="*/ 2536274 h 2880001"/>
              <a:gd name="connsiteX14" fmla="*/ 2879421 w 2880001"/>
              <a:gd name="connsiteY14" fmla="*/ 1428514 h 2880001"/>
              <a:gd name="connsiteX15" fmla="*/ 2880001 w 2880001"/>
              <a:gd name="connsiteY15" fmla="*/ 1440000 h 2880001"/>
              <a:gd name="connsiteX16" fmla="*/ 2000514 w 2880001"/>
              <a:gd name="connsiteY16" fmla="*/ 2766838 h 2880001"/>
              <a:gd name="connsiteX17" fmla="*/ 1916734 w 2880001"/>
              <a:gd name="connsiteY17" fmla="*/ 2797502 h 2880001"/>
              <a:gd name="connsiteX18" fmla="*/ 1868213 w 2880001"/>
              <a:gd name="connsiteY18" fmla="*/ 2815260 h 2880001"/>
              <a:gd name="connsiteX19" fmla="*/ 1730211 w 2880001"/>
              <a:gd name="connsiteY19" fmla="*/ 2850744 h 2880001"/>
              <a:gd name="connsiteX20" fmla="*/ 1602249 w 2880001"/>
              <a:gd name="connsiteY20" fmla="*/ 2870274 h 2880001"/>
              <a:gd name="connsiteX21" fmla="*/ 1591537 w 2880001"/>
              <a:gd name="connsiteY21" fmla="*/ 2828615 h 2880001"/>
              <a:gd name="connsiteX22" fmla="*/ 1569716 w 2880001"/>
              <a:gd name="connsiteY22" fmla="*/ 2685637 h 2880001"/>
              <a:gd name="connsiteX23" fmla="*/ 1562861 w 2880001"/>
              <a:gd name="connsiteY23" fmla="*/ 2549891 h 2880001"/>
              <a:gd name="connsiteX24" fmla="*/ 1665111 w 2880001"/>
              <a:gd name="connsiteY24" fmla="*/ 2534286 h 2880001"/>
              <a:gd name="connsiteX25" fmla="*/ 1874779 w 2880001"/>
              <a:gd name="connsiteY25" fmla="*/ 2469201 h 2880001"/>
              <a:gd name="connsiteX26" fmla="*/ 1889146 w 2880001"/>
              <a:gd name="connsiteY26" fmla="*/ 2462280 h 2880001"/>
              <a:gd name="connsiteX27" fmla="*/ 1972419 w 2880001"/>
              <a:gd name="connsiteY27" fmla="*/ 2422166 h 2880001"/>
              <a:gd name="connsiteX28" fmla="*/ 2551213 w 2880001"/>
              <a:gd name="connsiteY28" fmla="*/ 1554205 h 2880001"/>
              <a:gd name="connsiteX29" fmla="*/ 2553136 w 2880001"/>
              <a:gd name="connsiteY29" fmla="*/ 1516125 h 2880001"/>
              <a:gd name="connsiteX30" fmla="*/ 2567503 w 2880001"/>
              <a:gd name="connsiteY30" fmla="*/ 1509204 h 2880001"/>
              <a:gd name="connsiteX31" fmla="*/ 2777171 w 2880001"/>
              <a:gd name="connsiteY31" fmla="*/ 1444119 h 2880001"/>
              <a:gd name="connsiteX32" fmla="*/ 95708 w 2880001"/>
              <a:gd name="connsiteY32" fmla="*/ 927175 h 2880001"/>
              <a:gd name="connsiteX33" fmla="*/ 148668 w 2880001"/>
              <a:gd name="connsiteY33" fmla="*/ 946559 h 2880001"/>
              <a:gd name="connsiteX34" fmla="*/ 338403 w 2880001"/>
              <a:gd name="connsiteY34" fmla="*/ 1049544 h 2880001"/>
              <a:gd name="connsiteX35" fmla="*/ 382506 w 2880001"/>
              <a:gd name="connsiteY35" fmla="*/ 1082523 h 2880001"/>
              <a:gd name="connsiteX36" fmla="*/ 373238 w 2880001"/>
              <a:gd name="connsiteY36" fmla="*/ 1107845 h 2880001"/>
              <a:gd name="connsiteX37" fmla="*/ 323021 w 2880001"/>
              <a:gd name="connsiteY37" fmla="*/ 1440000 h 2880001"/>
              <a:gd name="connsiteX38" fmla="*/ 729498 w 2880001"/>
              <a:gd name="connsiteY38" fmla="*/ 2301915 h 2880001"/>
              <a:gd name="connsiteX39" fmla="*/ 771384 w 2880001"/>
              <a:gd name="connsiteY39" fmla="*/ 2333237 h 2880001"/>
              <a:gd name="connsiteX40" fmla="*/ 743091 w 2880001"/>
              <a:gd name="connsiteY40" fmla="*/ 2410538 h 2880001"/>
              <a:gd name="connsiteX41" fmla="*/ 640106 w 2880001"/>
              <a:gd name="connsiteY41" fmla="*/ 2600273 h 2880001"/>
              <a:gd name="connsiteX42" fmla="*/ 622023 w 2880001"/>
              <a:gd name="connsiteY42" fmla="*/ 2624455 h 2880001"/>
              <a:gd name="connsiteX43" fmla="*/ 524026 w 2880001"/>
              <a:gd name="connsiteY43" fmla="*/ 2551174 h 2880001"/>
              <a:gd name="connsiteX44" fmla="*/ 0 w 2880001"/>
              <a:gd name="connsiteY44" fmla="*/ 1440000 h 2880001"/>
              <a:gd name="connsiteX45" fmla="*/ 64740 w 2880001"/>
              <a:gd name="connsiteY45" fmla="*/ 1011788 h 2880001"/>
              <a:gd name="connsiteX46" fmla="*/ 1440001 w 2880001"/>
              <a:gd name="connsiteY46" fmla="*/ 0 h 2880001"/>
              <a:gd name="connsiteX47" fmla="*/ 2815261 w 2880001"/>
              <a:gd name="connsiteY47" fmla="*/ 1011788 h 2880001"/>
              <a:gd name="connsiteX48" fmla="*/ 2840034 w 2880001"/>
              <a:gd name="connsiteY48" fmla="*/ 1108132 h 2880001"/>
              <a:gd name="connsiteX49" fmla="*/ 2712071 w 2880001"/>
              <a:gd name="connsiteY49" fmla="*/ 1127661 h 2880001"/>
              <a:gd name="connsiteX50" fmla="*/ 2574069 w 2880001"/>
              <a:gd name="connsiteY50" fmla="*/ 1163145 h 2880001"/>
              <a:gd name="connsiteX51" fmla="*/ 2525548 w 2880001"/>
              <a:gd name="connsiteY51" fmla="*/ 1180904 h 2880001"/>
              <a:gd name="connsiteX52" fmla="*/ 2506763 w 2880001"/>
              <a:gd name="connsiteY52" fmla="*/ 1107845 h 2880001"/>
              <a:gd name="connsiteX53" fmla="*/ 1440001 w 2880001"/>
              <a:gd name="connsiteY53" fmla="*/ 323021 h 2880001"/>
              <a:gd name="connsiteX54" fmla="*/ 578086 w 2880001"/>
              <a:gd name="connsiteY54" fmla="*/ 729498 h 2880001"/>
              <a:gd name="connsiteX55" fmla="*/ 531868 w 2880001"/>
              <a:gd name="connsiteY55" fmla="*/ 791305 h 2880001"/>
              <a:gd name="connsiteX56" fmla="*/ 519009 w 2880001"/>
              <a:gd name="connsiteY56" fmla="*/ 781689 h 2880001"/>
              <a:gd name="connsiteX57" fmla="*/ 274404 w 2880001"/>
              <a:gd name="connsiteY57" fmla="*/ 648922 h 2880001"/>
              <a:gd name="connsiteX58" fmla="*/ 244131 w 2880001"/>
              <a:gd name="connsiteY58" fmla="*/ 637842 h 2880001"/>
              <a:gd name="connsiteX59" fmla="*/ 245930 w 2880001"/>
              <a:gd name="connsiteY59" fmla="*/ 634882 h 2880001"/>
              <a:gd name="connsiteX60" fmla="*/ 1440001 w 2880001"/>
              <a:gd name="connsiteY60" fmla="*/ 0 h 28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2880001" h="2880001">
                <a:moveTo>
                  <a:pt x="1058183" y="2488586"/>
                </a:moveTo>
                <a:lnTo>
                  <a:pt x="1107846" y="2506763"/>
                </a:lnTo>
                <a:cubicBezTo>
                  <a:pt x="1212773" y="2539399"/>
                  <a:pt x="1324334" y="2556980"/>
                  <a:pt x="1440001" y="2556980"/>
                </a:cubicBezTo>
                <a:cubicBezTo>
                  <a:pt x="1478556" y="2556980"/>
                  <a:pt x="1516656" y="2555027"/>
                  <a:pt x="1554206" y="2551213"/>
                </a:cubicBezTo>
                <a:lnTo>
                  <a:pt x="1562861" y="2549892"/>
                </a:lnTo>
                <a:lnTo>
                  <a:pt x="1569716" y="2685638"/>
                </a:lnTo>
                <a:cubicBezTo>
                  <a:pt x="1574632" y="2734046"/>
                  <a:pt x="1581946" y="2781746"/>
                  <a:pt x="1591537" y="2828616"/>
                </a:cubicBezTo>
                <a:lnTo>
                  <a:pt x="1602249" y="2870275"/>
                </a:lnTo>
                <a:lnTo>
                  <a:pt x="1587233" y="2872566"/>
                </a:lnTo>
                <a:cubicBezTo>
                  <a:pt x="1538824" y="2877483"/>
                  <a:pt x="1489706" y="2880001"/>
                  <a:pt x="1440001" y="2880001"/>
                </a:cubicBezTo>
                <a:cubicBezTo>
                  <a:pt x="1290884" y="2880001"/>
                  <a:pt x="1147061" y="2857336"/>
                  <a:pt x="1011789" y="2815261"/>
                </a:cubicBezTo>
                <a:lnTo>
                  <a:pt x="909760" y="2777919"/>
                </a:lnTo>
                <a:lnTo>
                  <a:pt x="980091" y="2662150"/>
                </a:lnTo>
                <a:cubicBezTo>
                  <a:pt x="1002259" y="2621343"/>
                  <a:pt x="1022511" y="2579344"/>
                  <a:pt x="1040729" y="2536274"/>
                </a:cubicBezTo>
                <a:close/>
                <a:moveTo>
                  <a:pt x="2879421" y="1428514"/>
                </a:moveTo>
                <a:lnTo>
                  <a:pt x="2880001" y="1440000"/>
                </a:lnTo>
                <a:cubicBezTo>
                  <a:pt x="2880001" y="2036468"/>
                  <a:pt x="2517352" y="2548234"/>
                  <a:pt x="2000514" y="2766838"/>
                </a:cubicBezTo>
                <a:lnTo>
                  <a:pt x="1916734" y="2797502"/>
                </a:lnTo>
                <a:lnTo>
                  <a:pt x="1868213" y="2815260"/>
                </a:lnTo>
                <a:cubicBezTo>
                  <a:pt x="1823122" y="2829285"/>
                  <a:pt x="1777081" y="2841154"/>
                  <a:pt x="1730211" y="2850744"/>
                </a:cubicBezTo>
                <a:lnTo>
                  <a:pt x="1602249" y="2870274"/>
                </a:lnTo>
                <a:lnTo>
                  <a:pt x="1591537" y="2828615"/>
                </a:lnTo>
                <a:cubicBezTo>
                  <a:pt x="1581946" y="2781745"/>
                  <a:pt x="1574632" y="2734045"/>
                  <a:pt x="1569716" y="2685637"/>
                </a:cubicBezTo>
                <a:lnTo>
                  <a:pt x="1562861" y="2549891"/>
                </a:lnTo>
                <a:lnTo>
                  <a:pt x="1665111" y="2534286"/>
                </a:lnTo>
                <a:cubicBezTo>
                  <a:pt x="1737824" y="2519407"/>
                  <a:pt x="1807963" y="2497463"/>
                  <a:pt x="1874779" y="2469201"/>
                </a:cubicBezTo>
                <a:lnTo>
                  <a:pt x="1889146" y="2462280"/>
                </a:lnTo>
                <a:lnTo>
                  <a:pt x="1972419" y="2422166"/>
                </a:lnTo>
                <a:cubicBezTo>
                  <a:pt x="2288956" y="2250213"/>
                  <a:pt x="2513079" y="1929700"/>
                  <a:pt x="2551213" y="1554205"/>
                </a:cubicBezTo>
                <a:lnTo>
                  <a:pt x="2553136" y="1516125"/>
                </a:lnTo>
                <a:lnTo>
                  <a:pt x="2567503" y="1509204"/>
                </a:lnTo>
                <a:cubicBezTo>
                  <a:pt x="2634319" y="1480943"/>
                  <a:pt x="2704458" y="1458998"/>
                  <a:pt x="2777171" y="1444119"/>
                </a:cubicBezTo>
                <a:close/>
                <a:moveTo>
                  <a:pt x="95708" y="927175"/>
                </a:moveTo>
                <a:lnTo>
                  <a:pt x="148668" y="946559"/>
                </a:lnTo>
                <a:cubicBezTo>
                  <a:pt x="215485" y="974820"/>
                  <a:pt x="278979" y="1009398"/>
                  <a:pt x="338403" y="1049544"/>
                </a:cubicBezTo>
                <a:lnTo>
                  <a:pt x="382506" y="1082523"/>
                </a:lnTo>
                <a:lnTo>
                  <a:pt x="373238" y="1107845"/>
                </a:lnTo>
                <a:cubicBezTo>
                  <a:pt x="340602" y="1212773"/>
                  <a:pt x="323021" y="1324333"/>
                  <a:pt x="323021" y="1440000"/>
                </a:cubicBezTo>
                <a:cubicBezTo>
                  <a:pt x="323021" y="1787001"/>
                  <a:pt x="481252" y="2097045"/>
                  <a:pt x="729498" y="2301915"/>
                </a:cubicBezTo>
                <a:lnTo>
                  <a:pt x="771384" y="2333237"/>
                </a:lnTo>
                <a:lnTo>
                  <a:pt x="743091" y="2410538"/>
                </a:lnTo>
                <a:cubicBezTo>
                  <a:pt x="714830" y="2477355"/>
                  <a:pt x="680252" y="2540850"/>
                  <a:pt x="640106" y="2600273"/>
                </a:cubicBezTo>
                <a:lnTo>
                  <a:pt x="622023" y="2624455"/>
                </a:lnTo>
                <a:lnTo>
                  <a:pt x="524026" y="2551174"/>
                </a:lnTo>
                <a:cubicBezTo>
                  <a:pt x="203990" y="2287057"/>
                  <a:pt x="0" y="1887351"/>
                  <a:pt x="0" y="1440000"/>
                </a:cubicBezTo>
                <a:cubicBezTo>
                  <a:pt x="0" y="1290883"/>
                  <a:pt x="22665" y="1147060"/>
                  <a:pt x="64740" y="1011788"/>
                </a:cubicBezTo>
                <a:close/>
                <a:moveTo>
                  <a:pt x="1440001" y="0"/>
                </a:moveTo>
                <a:cubicBezTo>
                  <a:pt x="2086174" y="0"/>
                  <a:pt x="2632941" y="425609"/>
                  <a:pt x="2815261" y="1011788"/>
                </a:cubicBezTo>
                <a:lnTo>
                  <a:pt x="2840034" y="1108132"/>
                </a:lnTo>
                <a:lnTo>
                  <a:pt x="2712071" y="1127661"/>
                </a:lnTo>
                <a:cubicBezTo>
                  <a:pt x="2665201" y="1137252"/>
                  <a:pt x="2619160" y="1149120"/>
                  <a:pt x="2574069" y="1163145"/>
                </a:cubicBezTo>
                <a:lnTo>
                  <a:pt x="2525548" y="1180904"/>
                </a:lnTo>
                <a:lnTo>
                  <a:pt x="2506763" y="1107845"/>
                </a:lnTo>
                <a:cubicBezTo>
                  <a:pt x="2365340" y="653158"/>
                  <a:pt x="1941224" y="323021"/>
                  <a:pt x="1440001" y="323021"/>
                </a:cubicBezTo>
                <a:cubicBezTo>
                  <a:pt x="1093000" y="323021"/>
                  <a:pt x="782956" y="481252"/>
                  <a:pt x="578086" y="729498"/>
                </a:cubicBezTo>
                <a:lnTo>
                  <a:pt x="531868" y="791305"/>
                </a:lnTo>
                <a:lnTo>
                  <a:pt x="519009" y="781689"/>
                </a:lnTo>
                <a:cubicBezTo>
                  <a:pt x="442400" y="729934"/>
                  <a:pt x="360543" y="685356"/>
                  <a:pt x="274404" y="648922"/>
                </a:cubicBezTo>
                <a:lnTo>
                  <a:pt x="244131" y="637842"/>
                </a:lnTo>
                <a:lnTo>
                  <a:pt x="245930" y="634882"/>
                </a:lnTo>
                <a:cubicBezTo>
                  <a:pt x="504709" y="251840"/>
                  <a:pt x="942945" y="0"/>
                  <a:pt x="1440001" y="0"/>
                </a:cubicBezTo>
                <a:close/>
              </a:path>
            </a:pathLst>
          </a:custGeom>
          <a:solidFill>
            <a:srgbClr val="00530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Ελεύθερη σχεδίαση: Σχήμα 10">
            <a:extLst>
              <a:ext uri="{FF2B5EF4-FFF2-40B4-BE49-F238E27FC236}">
                <a16:creationId xmlns:a16="http://schemas.microsoft.com/office/drawing/2014/main" id="{698A620E-7BBA-54C1-811A-81F1320DB2DC}"/>
              </a:ext>
            </a:extLst>
          </p:cNvPr>
          <p:cNvSpPr/>
          <p:nvPr/>
        </p:nvSpPr>
        <p:spPr>
          <a:xfrm rot="14984633">
            <a:off x="9955891" y="9101346"/>
            <a:ext cx="2879999" cy="2880000"/>
          </a:xfrm>
          <a:custGeom>
            <a:avLst/>
            <a:gdLst>
              <a:gd name="connsiteX0" fmla="*/ 1439999 w 2879999"/>
              <a:gd name="connsiteY0" fmla="*/ 0 h 2880000"/>
              <a:gd name="connsiteX1" fmla="*/ 2879999 w 2879999"/>
              <a:gd name="connsiteY1" fmla="*/ 1440000 h 2880000"/>
              <a:gd name="connsiteX2" fmla="*/ 1439999 w 2879999"/>
              <a:gd name="connsiteY2" fmla="*/ 2880000 h 2880000"/>
              <a:gd name="connsiteX3" fmla="*/ 64739 w 2879999"/>
              <a:gd name="connsiteY3" fmla="*/ 1868212 h 2880000"/>
              <a:gd name="connsiteX4" fmla="*/ 39967 w 2879999"/>
              <a:gd name="connsiteY4" fmla="*/ 1771869 h 2880000"/>
              <a:gd name="connsiteX5" fmla="*/ 167929 w 2879999"/>
              <a:gd name="connsiteY5" fmla="*/ 1752339 h 2880000"/>
              <a:gd name="connsiteX6" fmla="*/ 305931 w 2879999"/>
              <a:gd name="connsiteY6" fmla="*/ 1716855 h 2880000"/>
              <a:gd name="connsiteX7" fmla="*/ 354452 w 2879999"/>
              <a:gd name="connsiteY7" fmla="*/ 1699097 h 2880000"/>
              <a:gd name="connsiteX8" fmla="*/ 373237 w 2879999"/>
              <a:gd name="connsiteY8" fmla="*/ 1772155 h 2880000"/>
              <a:gd name="connsiteX9" fmla="*/ 1439999 w 2879999"/>
              <a:gd name="connsiteY9" fmla="*/ 2556979 h 2880000"/>
              <a:gd name="connsiteX10" fmla="*/ 2556978 w 2879999"/>
              <a:gd name="connsiteY10" fmla="*/ 1440000 h 2880000"/>
              <a:gd name="connsiteX11" fmla="*/ 1439999 w 2879999"/>
              <a:gd name="connsiteY11" fmla="*/ 323021 h 2880000"/>
              <a:gd name="connsiteX12" fmla="*/ 1325794 w 2879999"/>
              <a:gd name="connsiteY12" fmla="*/ 328788 h 2880000"/>
              <a:gd name="connsiteX13" fmla="*/ 1317140 w 2879999"/>
              <a:gd name="connsiteY13" fmla="*/ 330109 h 2880000"/>
              <a:gd name="connsiteX14" fmla="*/ 1317140 w 2879999"/>
              <a:gd name="connsiteY14" fmla="*/ 330110 h 2880000"/>
              <a:gd name="connsiteX15" fmla="*/ 1214890 w 2879999"/>
              <a:gd name="connsiteY15" fmla="*/ 345715 h 2880000"/>
              <a:gd name="connsiteX16" fmla="*/ 1005222 w 2879999"/>
              <a:gd name="connsiteY16" fmla="*/ 410800 h 2880000"/>
              <a:gd name="connsiteX17" fmla="*/ 990855 w 2879999"/>
              <a:gd name="connsiteY17" fmla="*/ 417721 h 2880000"/>
              <a:gd name="connsiteX18" fmla="*/ 907582 w 2879999"/>
              <a:gd name="connsiteY18" fmla="*/ 457835 h 2880000"/>
              <a:gd name="connsiteX19" fmla="*/ 328788 w 2879999"/>
              <a:gd name="connsiteY19" fmla="*/ 1325796 h 2880000"/>
              <a:gd name="connsiteX20" fmla="*/ 326865 w 2879999"/>
              <a:gd name="connsiteY20" fmla="*/ 1363876 h 2880000"/>
              <a:gd name="connsiteX21" fmla="*/ 312498 w 2879999"/>
              <a:gd name="connsiteY21" fmla="*/ 1370797 h 2880000"/>
              <a:gd name="connsiteX22" fmla="*/ 102830 w 2879999"/>
              <a:gd name="connsiteY22" fmla="*/ 1435882 h 2880000"/>
              <a:gd name="connsiteX23" fmla="*/ 580 w 2879999"/>
              <a:gd name="connsiteY23" fmla="*/ 1451487 h 2880000"/>
              <a:gd name="connsiteX24" fmla="*/ 0 w 2879999"/>
              <a:gd name="connsiteY24" fmla="*/ 1440001 h 2880000"/>
              <a:gd name="connsiteX25" fmla="*/ 879487 w 2879999"/>
              <a:gd name="connsiteY25" fmla="*/ 113163 h 2880000"/>
              <a:gd name="connsiteX26" fmla="*/ 963267 w 2879999"/>
              <a:gd name="connsiteY26" fmla="*/ 82500 h 2880000"/>
              <a:gd name="connsiteX27" fmla="*/ 1011788 w 2879999"/>
              <a:gd name="connsiteY27" fmla="*/ 64741 h 2880000"/>
              <a:gd name="connsiteX28" fmla="*/ 1149790 w 2879999"/>
              <a:gd name="connsiteY28" fmla="*/ 29257 h 2880000"/>
              <a:gd name="connsiteX29" fmla="*/ 1277752 w 2879999"/>
              <a:gd name="connsiteY29" fmla="*/ 9728 h 2880000"/>
              <a:gd name="connsiteX30" fmla="*/ 1277752 w 2879999"/>
              <a:gd name="connsiteY30" fmla="*/ 9727 h 2880000"/>
              <a:gd name="connsiteX31" fmla="*/ 1292767 w 2879999"/>
              <a:gd name="connsiteY31" fmla="*/ 7435 h 2880000"/>
              <a:gd name="connsiteX32" fmla="*/ 1439999 w 2879999"/>
              <a:gd name="connsiteY32" fmla="*/ 0 h 28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879999" h="2880000">
                <a:moveTo>
                  <a:pt x="1439999" y="0"/>
                </a:moveTo>
                <a:cubicBezTo>
                  <a:pt x="2235289" y="0"/>
                  <a:pt x="2879999" y="644710"/>
                  <a:pt x="2879999" y="1440000"/>
                </a:cubicBezTo>
                <a:cubicBezTo>
                  <a:pt x="2879999" y="2235290"/>
                  <a:pt x="2235289" y="2880000"/>
                  <a:pt x="1439999" y="2880000"/>
                </a:cubicBezTo>
                <a:cubicBezTo>
                  <a:pt x="793826" y="2880000"/>
                  <a:pt x="247059" y="2454391"/>
                  <a:pt x="64739" y="1868212"/>
                </a:cubicBezTo>
                <a:lnTo>
                  <a:pt x="39967" y="1771869"/>
                </a:lnTo>
                <a:lnTo>
                  <a:pt x="167929" y="1752339"/>
                </a:lnTo>
                <a:cubicBezTo>
                  <a:pt x="214799" y="1742749"/>
                  <a:pt x="260840" y="1730880"/>
                  <a:pt x="305931" y="1716855"/>
                </a:cubicBezTo>
                <a:lnTo>
                  <a:pt x="354452" y="1699097"/>
                </a:lnTo>
                <a:lnTo>
                  <a:pt x="373237" y="1772155"/>
                </a:lnTo>
                <a:cubicBezTo>
                  <a:pt x="514660" y="2226842"/>
                  <a:pt x="938776" y="2556979"/>
                  <a:pt x="1439999" y="2556979"/>
                </a:cubicBezTo>
                <a:cubicBezTo>
                  <a:pt x="2056889" y="2556979"/>
                  <a:pt x="2556978" y="2056890"/>
                  <a:pt x="2556978" y="1440000"/>
                </a:cubicBezTo>
                <a:cubicBezTo>
                  <a:pt x="2556978" y="823110"/>
                  <a:pt x="2056889" y="323021"/>
                  <a:pt x="1439999" y="323021"/>
                </a:cubicBezTo>
                <a:cubicBezTo>
                  <a:pt x="1401443" y="323021"/>
                  <a:pt x="1363344" y="324975"/>
                  <a:pt x="1325794" y="328788"/>
                </a:cubicBezTo>
                <a:lnTo>
                  <a:pt x="1317140" y="330109"/>
                </a:lnTo>
                <a:lnTo>
                  <a:pt x="1317140" y="330110"/>
                </a:lnTo>
                <a:lnTo>
                  <a:pt x="1214890" y="345715"/>
                </a:lnTo>
                <a:cubicBezTo>
                  <a:pt x="1142177" y="360594"/>
                  <a:pt x="1072038" y="382539"/>
                  <a:pt x="1005222" y="410800"/>
                </a:cubicBezTo>
                <a:lnTo>
                  <a:pt x="990855" y="417721"/>
                </a:lnTo>
                <a:lnTo>
                  <a:pt x="907582" y="457835"/>
                </a:lnTo>
                <a:cubicBezTo>
                  <a:pt x="591045" y="629789"/>
                  <a:pt x="366922" y="950301"/>
                  <a:pt x="328788" y="1325796"/>
                </a:cubicBezTo>
                <a:lnTo>
                  <a:pt x="326865" y="1363876"/>
                </a:lnTo>
                <a:lnTo>
                  <a:pt x="312498" y="1370797"/>
                </a:lnTo>
                <a:cubicBezTo>
                  <a:pt x="245682" y="1399059"/>
                  <a:pt x="175543" y="1421003"/>
                  <a:pt x="102830" y="1435882"/>
                </a:cubicBezTo>
                <a:lnTo>
                  <a:pt x="580" y="1451487"/>
                </a:lnTo>
                <a:lnTo>
                  <a:pt x="0" y="1440001"/>
                </a:lnTo>
                <a:cubicBezTo>
                  <a:pt x="0" y="843534"/>
                  <a:pt x="362649" y="331767"/>
                  <a:pt x="879487" y="113163"/>
                </a:cubicBezTo>
                <a:lnTo>
                  <a:pt x="963267" y="82500"/>
                </a:lnTo>
                <a:lnTo>
                  <a:pt x="1011788" y="64741"/>
                </a:lnTo>
                <a:cubicBezTo>
                  <a:pt x="1056879" y="50716"/>
                  <a:pt x="1102920" y="38848"/>
                  <a:pt x="1149790" y="29257"/>
                </a:cubicBezTo>
                <a:lnTo>
                  <a:pt x="1277752" y="9728"/>
                </a:lnTo>
                <a:lnTo>
                  <a:pt x="1277752" y="9727"/>
                </a:lnTo>
                <a:lnTo>
                  <a:pt x="1292767" y="7435"/>
                </a:lnTo>
                <a:cubicBezTo>
                  <a:pt x="1341176" y="2519"/>
                  <a:pt x="1390293" y="0"/>
                  <a:pt x="1439999" y="0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Θέση περιεχομένου 2">
            <a:extLst>
              <a:ext uri="{FF2B5EF4-FFF2-40B4-BE49-F238E27FC236}">
                <a16:creationId xmlns:a16="http://schemas.microsoft.com/office/drawing/2014/main" id="{1B2C2AB5-B3C6-ECB0-CE14-6CDDB5F45A74}"/>
              </a:ext>
            </a:extLst>
          </p:cNvPr>
          <p:cNvSpPr txBox="1">
            <a:spLocks/>
          </p:cNvSpPr>
          <p:nvPr/>
        </p:nvSpPr>
        <p:spPr>
          <a:xfrm>
            <a:off x="3034495" y="2194560"/>
            <a:ext cx="6123009" cy="352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/>
              <a:t>Προβολή όλων τον προσφορών ανά προϊόν / κατηγορία / αναζήτηση</a:t>
            </a:r>
          </a:p>
          <a:p>
            <a:r>
              <a:rPr lang="el-GR" dirty="0"/>
              <a:t>Πληρωμή παράβολου για συμμετοχή</a:t>
            </a:r>
          </a:p>
          <a:p>
            <a:r>
              <a:rPr lang="el-GR" dirty="0"/>
              <a:t>Επιστροφή παράβολου σε αποχώρηση πριν την ολοκλήρωση</a:t>
            </a:r>
          </a:p>
          <a:p>
            <a:r>
              <a:rPr lang="el-GR" dirty="0"/>
              <a:t>Κατακράτηση παράβολου κατά την ολοκλήρωση και αποδοχή από την επιχείρηση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0983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2C4F870-33A1-D5C6-86B9-8B6630EC3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ΟΛΟΚΛΗΡΩΣΗ ΑΓΟΡΑΣ</a:t>
            </a:r>
            <a:endParaRPr lang="en-US" dirty="0">
              <a:solidFill>
                <a:srgbClr val="FFC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C766A8AC-C500-5AC8-166E-EE7D3165B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28/06/2023</a:t>
            </a:r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9887C25C-255D-353F-9DD6-3C5BE43AF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Υπλγος(ΠΒ) Σωτηρίου Δημήτριος, Υπλγος(ΠΒ) Καραγιάννης Α. Αλέξανδρος. ΣΠΗΥ 141η Ε.Σ.</a:t>
            </a:r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5EDA823D-160F-A0AF-7923-369EA3ABC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l-GR" dirty="0"/>
              <a:t>7</a:t>
            </a:r>
            <a:endParaRPr lang="en-US" dirty="0"/>
          </a:p>
        </p:txBody>
      </p:sp>
      <p:sp>
        <p:nvSpPr>
          <p:cNvPr id="15" name="Ελεύθερη σχεδίαση: Σχήμα 14">
            <a:extLst>
              <a:ext uri="{FF2B5EF4-FFF2-40B4-BE49-F238E27FC236}">
                <a16:creationId xmlns:a16="http://schemas.microsoft.com/office/drawing/2014/main" id="{7ADCEECF-21DF-9D0F-694E-2A23FAFFE9BE}"/>
              </a:ext>
            </a:extLst>
          </p:cNvPr>
          <p:cNvSpPr/>
          <p:nvPr/>
        </p:nvSpPr>
        <p:spPr>
          <a:xfrm>
            <a:off x="-3569609" y="2425102"/>
            <a:ext cx="2880001" cy="2880001"/>
          </a:xfrm>
          <a:custGeom>
            <a:avLst/>
            <a:gdLst>
              <a:gd name="connsiteX0" fmla="*/ 1058183 w 2880001"/>
              <a:gd name="connsiteY0" fmla="*/ 2488586 h 2880001"/>
              <a:gd name="connsiteX1" fmla="*/ 1107846 w 2880001"/>
              <a:gd name="connsiteY1" fmla="*/ 2506763 h 2880001"/>
              <a:gd name="connsiteX2" fmla="*/ 1440001 w 2880001"/>
              <a:gd name="connsiteY2" fmla="*/ 2556980 h 2880001"/>
              <a:gd name="connsiteX3" fmla="*/ 1554206 w 2880001"/>
              <a:gd name="connsiteY3" fmla="*/ 2551213 h 2880001"/>
              <a:gd name="connsiteX4" fmla="*/ 1562861 w 2880001"/>
              <a:gd name="connsiteY4" fmla="*/ 2549892 h 2880001"/>
              <a:gd name="connsiteX5" fmla="*/ 1569716 w 2880001"/>
              <a:gd name="connsiteY5" fmla="*/ 2685638 h 2880001"/>
              <a:gd name="connsiteX6" fmla="*/ 1591537 w 2880001"/>
              <a:gd name="connsiteY6" fmla="*/ 2828616 h 2880001"/>
              <a:gd name="connsiteX7" fmla="*/ 1602249 w 2880001"/>
              <a:gd name="connsiteY7" fmla="*/ 2870275 h 2880001"/>
              <a:gd name="connsiteX8" fmla="*/ 1587233 w 2880001"/>
              <a:gd name="connsiteY8" fmla="*/ 2872566 h 2880001"/>
              <a:gd name="connsiteX9" fmla="*/ 1440001 w 2880001"/>
              <a:gd name="connsiteY9" fmla="*/ 2880001 h 2880001"/>
              <a:gd name="connsiteX10" fmla="*/ 1011789 w 2880001"/>
              <a:gd name="connsiteY10" fmla="*/ 2815261 h 2880001"/>
              <a:gd name="connsiteX11" fmla="*/ 909760 w 2880001"/>
              <a:gd name="connsiteY11" fmla="*/ 2777919 h 2880001"/>
              <a:gd name="connsiteX12" fmla="*/ 980091 w 2880001"/>
              <a:gd name="connsiteY12" fmla="*/ 2662150 h 2880001"/>
              <a:gd name="connsiteX13" fmla="*/ 1040729 w 2880001"/>
              <a:gd name="connsiteY13" fmla="*/ 2536274 h 2880001"/>
              <a:gd name="connsiteX14" fmla="*/ 2879421 w 2880001"/>
              <a:gd name="connsiteY14" fmla="*/ 1428514 h 2880001"/>
              <a:gd name="connsiteX15" fmla="*/ 2880001 w 2880001"/>
              <a:gd name="connsiteY15" fmla="*/ 1440000 h 2880001"/>
              <a:gd name="connsiteX16" fmla="*/ 2000514 w 2880001"/>
              <a:gd name="connsiteY16" fmla="*/ 2766838 h 2880001"/>
              <a:gd name="connsiteX17" fmla="*/ 1916734 w 2880001"/>
              <a:gd name="connsiteY17" fmla="*/ 2797502 h 2880001"/>
              <a:gd name="connsiteX18" fmla="*/ 1868213 w 2880001"/>
              <a:gd name="connsiteY18" fmla="*/ 2815260 h 2880001"/>
              <a:gd name="connsiteX19" fmla="*/ 1730211 w 2880001"/>
              <a:gd name="connsiteY19" fmla="*/ 2850744 h 2880001"/>
              <a:gd name="connsiteX20" fmla="*/ 1602249 w 2880001"/>
              <a:gd name="connsiteY20" fmla="*/ 2870274 h 2880001"/>
              <a:gd name="connsiteX21" fmla="*/ 1591537 w 2880001"/>
              <a:gd name="connsiteY21" fmla="*/ 2828615 h 2880001"/>
              <a:gd name="connsiteX22" fmla="*/ 1569716 w 2880001"/>
              <a:gd name="connsiteY22" fmla="*/ 2685637 h 2880001"/>
              <a:gd name="connsiteX23" fmla="*/ 1562861 w 2880001"/>
              <a:gd name="connsiteY23" fmla="*/ 2549891 h 2880001"/>
              <a:gd name="connsiteX24" fmla="*/ 1665111 w 2880001"/>
              <a:gd name="connsiteY24" fmla="*/ 2534286 h 2880001"/>
              <a:gd name="connsiteX25" fmla="*/ 1874779 w 2880001"/>
              <a:gd name="connsiteY25" fmla="*/ 2469201 h 2880001"/>
              <a:gd name="connsiteX26" fmla="*/ 1889146 w 2880001"/>
              <a:gd name="connsiteY26" fmla="*/ 2462280 h 2880001"/>
              <a:gd name="connsiteX27" fmla="*/ 1972419 w 2880001"/>
              <a:gd name="connsiteY27" fmla="*/ 2422166 h 2880001"/>
              <a:gd name="connsiteX28" fmla="*/ 2551213 w 2880001"/>
              <a:gd name="connsiteY28" fmla="*/ 1554205 h 2880001"/>
              <a:gd name="connsiteX29" fmla="*/ 2553136 w 2880001"/>
              <a:gd name="connsiteY29" fmla="*/ 1516125 h 2880001"/>
              <a:gd name="connsiteX30" fmla="*/ 2567503 w 2880001"/>
              <a:gd name="connsiteY30" fmla="*/ 1509204 h 2880001"/>
              <a:gd name="connsiteX31" fmla="*/ 2777171 w 2880001"/>
              <a:gd name="connsiteY31" fmla="*/ 1444119 h 2880001"/>
              <a:gd name="connsiteX32" fmla="*/ 95708 w 2880001"/>
              <a:gd name="connsiteY32" fmla="*/ 927175 h 2880001"/>
              <a:gd name="connsiteX33" fmla="*/ 148668 w 2880001"/>
              <a:gd name="connsiteY33" fmla="*/ 946559 h 2880001"/>
              <a:gd name="connsiteX34" fmla="*/ 338403 w 2880001"/>
              <a:gd name="connsiteY34" fmla="*/ 1049544 h 2880001"/>
              <a:gd name="connsiteX35" fmla="*/ 382506 w 2880001"/>
              <a:gd name="connsiteY35" fmla="*/ 1082523 h 2880001"/>
              <a:gd name="connsiteX36" fmla="*/ 373238 w 2880001"/>
              <a:gd name="connsiteY36" fmla="*/ 1107845 h 2880001"/>
              <a:gd name="connsiteX37" fmla="*/ 323021 w 2880001"/>
              <a:gd name="connsiteY37" fmla="*/ 1440000 h 2880001"/>
              <a:gd name="connsiteX38" fmla="*/ 729498 w 2880001"/>
              <a:gd name="connsiteY38" fmla="*/ 2301915 h 2880001"/>
              <a:gd name="connsiteX39" fmla="*/ 771384 w 2880001"/>
              <a:gd name="connsiteY39" fmla="*/ 2333237 h 2880001"/>
              <a:gd name="connsiteX40" fmla="*/ 743091 w 2880001"/>
              <a:gd name="connsiteY40" fmla="*/ 2410538 h 2880001"/>
              <a:gd name="connsiteX41" fmla="*/ 640106 w 2880001"/>
              <a:gd name="connsiteY41" fmla="*/ 2600273 h 2880001"/>
              <a:gd name="connsiteX42" fmla="*/ 622023 w 2880001"/>
              <a:gd name="connsiteY42" fmla="*/ 2624455 h 2880001"/>
              <a:gd name="connsiteX43" fmla="*/ 524026 w 2880001"/>
              <a:gd name="connsiteY43" fmla="*/ 2551174 h 2880001"/>
              <a:gd name="connsiteX44" fmla="*/ 0 w 2880001"/>
              <a:gd name="connsiteY44" fmla="*/ 1440000 h 2880001"/>
              <a:gd name="connsiteX45" fmla="*/ 64740 w 2880001"/>
              <a:gd name="connsiteY45" fmla="*/ 1011788 h 2880001"/>
              <a:gd name="connsiteX46" fmla="*/ 1440001 w 2880001"/>
              <a:gd name="connsiteY46" fmla="*/ 0 h 2880001"/>
              <a:gd name="connsiteX47" fmla="*/ 2815261 w 2880001"/>
              <a:gd name="connsiteY47" fmla="*/ 1011788 h 2880001"/>
              <a:gd name="connsiteX48" fmla="*/ 2840034 w 2880001"/>
              <a:gd name="connsiteY48" fmla="*/ 1108132 h 2880001"/>
              <a:gd name="connsiteX49" fmla="*/ 2712071 w 2880001"/>
              <a:gd name="connsiteY49" fmla="*/ 1127661 h 2880001"/>
              <a:gd name="connsiteX50" fmla="*/ 2574069 w 2880001"/>
              <a:gd name="connsiteY50" fmla="*/ 1163145 h 2880001"/>
              <a:gd name="connsiteX51" fmla="*/ 2525548 w 2880001"/>
              <a:gd name="connsiteY51" fmla="*/ 1180904 h 2880001"/>
              <a:gd name="connsiteX52" fmla="*/ 2506763 w 2880001"/>
              <a:gd name="connsiteY52" fmla="*/ 1107845 h 2880001"/>
              <a:gd name="connsiteX53" fmla="*/ 1440001 w 2880001"/>
              <a:gd name="connsiteY53" fmla="*/ 323021 h 2880001"/>
              <a:gd name="connsiteX54" fmla="*/ 578086 w 2880001"/>
              <a:gd name="connsiteY54" fmla="*/ 729498 h 2880001"/>
              <a:gd name="connsiteX55" fmla="*/ 531868 w 2880001"/>
              <a:gd name="connsiteY55" fmla="*/ 791305 h 2880001"/>
              <a:gd name="connsiteX56" fmla="*/ 519009 w 2880001"/>
              <a:gd name="connsiteY56" fmla="*/ 781689 h 2880001"/>
              <a:gd name="connsiteX57" fmla="*/ 274404 w 2880001"/>
              <a:gd name="connsiteY57" fmla="*/ 648922 h 2880001"/>
              <a:gd name="connsiteX58" fmla="*/ 244131 w 2880001"/>
              <a:gd name="connsiteY58" fmla="*/ 637842 h 2880001"/>
              <a:gd name="connsiteX59" fmla="*/ 245930 w 2880001"/>
              <a:gd name="connsiteY59" fmla="*/ 634882 h 2880001"/>
              <a:gd name="connsiteX60" fmla="*/ 1440001 w 2880001"/>
              <a:gd name="connsiteY60" fmla="*/ 0 h 28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2880001" h="2880001">
                <a:moveTo>
                  <a:pt x="1058183" y="2488586"/>
                </a:moveTo>
                <a:lnTo>
                  <a:pt x="1107846" y="2506763"/>
                </a:lnTo>
                <a:cubicBezTo>
                  <a:pt x="1212773" y="2539399"/>
                  <a:pt x="1324334" y="2556980"/>
                  <a:pt x="1440001" y="2556980"/>
                </a:cubicBezTo>
                <a:cubicBezTo>
                  <a:pt x="1478556" y="2556980"/>
                  <a:pt x="1516656" y="2555027"/>
                  <a:pt x="1554206" y="2551213"/>
                </a:cubicBezTo>
                <a:lnTo>
                  <a:pt x="1562861" y="2549892"/>
                </a:lnTo>
                <a:lnTo>
                  <a:pt x="1569716" y="2685638"/>
                </a:lnTo>
                <a:cubicBezTo>
                  <a:pt x="1574632" y="2734046"/>
                  <a:pt x="1581946" y="2781746"/>
                  <a:pt x="1591537" y="2828616"/>
                </a:cubicBezTo>
                <a:lnTo>
                  <a:pt x="1602249" y="2870275"/>
                </a:lnTo>
                <a:lnTo>
                  <a:pt x="1587233" y="2872566"/>
                </a:lnTo>
                <a:cubicBezTo>
                  <a:pt x="1538824" y="2877483"/>
                  <a:pt x="1489706" y="2880001"/>
                  <a:pt x="1440001" y="2880001"/>
                </a:cubicBezTo>
                <a:cubicBezTo>
                  <a:pt x="1290884" y="2880001"/>
                  <a:pt x="1147061" y="2857336"/>
                  <a:pt x="1011789" y="2815261"/>
                </a:cubicBezTo>
                <a:lnTo>
                  <a:pt x="909760" y="2777919"/>
                </a:lnTo>
                <a:lnTo>
                  <a:pt x="980091" y="2662150"/>
                </a:lnTo>
                <a:cubicBezTo>
                  <a:pt x="1002259" y="2621343"/>
                  <a:pt x="1022511" y="2579344"/>
                  <a:pt x="1040729" y="2536274"/>
                </a:cubicBezTo>
                <a:close/>
                <a:moveTo>
                  <a:pt x="2879421" y="1428514"/>
                </a:moveTo>
                <a:lnTo>
                  <a:pt x="2880001" y="1440000"/>
                </a:lnTo>
                <a:cubicBezTo>
                  <a:pt x="2880001" y="2036468"/>
                  <a:pt x="2517352" y="2548234"/>
                  <a:pt x="2000514" y="2766838"/>
                </a:cubicBezTo>
                <a:lnTo>
                  <a:pt x="1916734" y="2797502"/>
                </a:lnTo>
                <a:lnTo>
                  <a:pt x="1868213" y="2815260"/>
                </a:lnTo>
                <a:cubicBezTo>
                  <a:pt x="1823122" y="2829285"/>
                  <a:pt x="1777081" y="2841154"/>
                  <a:pt x="1730211" y="2850744"/>
                </a:cubicBezTo>
                <a:lnTo>
                  <a:pt x="1602249" y="2870274"/>
                </a:lnTo>
                <a:lnTo>
                  <a:pt x="1591537" y="2828615"/>
                </a:lnTo>
                <a:cubicBezTo>
                  <a:pt x="1581946" y="2781745"/>
                  <a:pt x="1574632" y="2734045"/>
                  <a:pt x="1569716" y="2685637"/>
                </a:cubicBezTo>
                <a:lnTo>
                  <a:pt x="1562861" y="2549891"/>
                </a:lnTo>
                <a:lnTo>
                  <a:pt x="1665111" y="2534286"/>
                </a:lnTo>
                <a:cubicBezTo>
                  <a:pt x="1737824" y="2519407"/>
                  <a:pt x="1807963" y="2497463"/>
                  <a:pt x="1874779" y="2469201"/>
                </a:cubicBezTo>
                <a:lnTo>
                  <a:pt x="1889146" y="2462280"/>
                </a:lnTo>
                <a:lnTo>
                  <a:pt x="1972419" y="2422166"/>
                </a:lnTo>
                <a:cubicBezTo>
                  <a:pt x="2288956" y="2250213"/>
                  <a:pt x="2513079" y="1929700"/>
                  <a:pt x="2551213" y="1554205"/>
                </a:cubicBezTo>
                <a:lnTo>
                  <a:pt x="2553136" y="1516125"/>
                </a:lnTo>
                <a:lnTo>
                  <a:pt x="2567503" y="1509204"/>
                </a:lnTo>
                <a:cubicBezTo>
                  <a:pt x="2634319" y="1480943"/>
                  <a:pt x="2704458" y="1458998"/>
                  <a:pt x="2777171" y="1444119"/>
                </a:cubicBezTo>
                <a:close/>
                <a:moveTo>
                  <a:pt x="95708" y="927175"/>
                </a:moveTo>
                <a:lnTo>
                  <a:pt x="148668" y="946559"/>
                </a:lnTo>
                <a:cubicBezTo>
                  <a:pt x="215485" y="974820"/>
                  <a:pt x="278979" y="1009398"/>
                  <a:pt x="338403" y="1049544"/>
                </a:cubicBezTo>
                <a:lnTo>
                  <a:pt x="382506" y="1082523"/>
                </a:lnTo>
                <a:lnTo>
                  <a:pt x="373238" y="1107845"/>
                </a:lnTo>
                <a:cubicBezTo>
                  <a:pt x="340602" y="1212773"/>
                  <a:pt x="323021" y="1324333"/>
                  <a:pt x="323021" y="1440000"/>
                </a:cubicBezTo>
                <a:cubicBezTo>
                  <a:pt x="323021" y="1787001"/>
                  <a:pt x="481252" y="2097045"/>
                  <a:pt x="729498" y="2301915"/>
                </a:cubicBezTo>
                <a:lnTo>
                  <a:pt x="771384" y="2333237"/>
                </a:lnTo>
                <a:lnTo>
                  <a:pt x="743091" y="2410538"/>
                </a:lnTo>
                <a:cubicBezTo>
                  <a:pt x="714830" y="2477355"/>
                  <a:pt x="680252" y="2540850"/>
                  <a:pt x="640106" y="2600273"/>
                </a:cubicBezTo>
                <a:lnTo>
                  <a:pt x="622023" y="2624455"/>
                </a:lnTo>
                <a:lnTo>
                  <a:pt x="524026" y="2551174"/>
                </a:lnTo>
                <a:cubicBezTo>
                  <a:pt x="203990" y="2287057"/>
                  <a:pt x="0" y="1887351"/>
                  <a:pt x="0" y="1440000"/>
                </a:cubicBezTo>
                <a:cubicBezTo>
                  <a:pt x="0" y="1290883"/>
                  <a:pt x="22665" y="1147060"/>
                  <a:pt x="64740" y="1011788"/>
                </a:cubicBezTo>
                <a:close/>
                <a:moveTo>
                  <a:pt x="1440001" y="0"/>
                </a:moveTo>
                <a:cubicBezTo>
                  <a:pt x="2086174" y="0"/>
                  <a:pt x="2632941" y="425609"/>
                  <a:pt x="2815261" y="1011788"/>
                </a:cubicBezTo>
                <a:lnTo>
                  <a:pt x="2840034" y="1108132"/>
                </a:lnTo>
                <a:lnTo>
                  <a:pt x="2712071" y="1127661"/>
                </a:lnTo>
                <a:cubicBezTo>
                  <a:pt x="2665201" y="1137252"/>
                  <a:pt x="2619160" y="1149120"/>
                  <a:pt x="2574069" y="1163145"/>
                </a:cubicBezTo>
                <a:lnTo>
                  <a:pt x="2525548" y="1180904"/>
                </a:lnTo>
                <a:lnTo>
                  <a:pt x="2506763" y="1107845"/>
                </a:lnTo>
                <a:cubicBezTo>
                  <a:pt x="2365340" y="653158"/>
                  <a:pt x="1941224" y="323021"/>
                  <a:pt x="1440001" y="323021"/>
                </a:cubicBezTo>
                <a:cubicBezTo>
                  <a:pt x="1093000" y="323021"/>
                  <a:pt x="782956" y="481252"/>
                  <a:pt x="578086" y="729498"/>
                </a:cubicBezTo>
                <a:lnTo>
                  <a:pt x="531868" y="791305"/>
                </a:lnTo>
                <a:lnTo>
                  <a:pt x="519009" y="781689"/>
                </a:lnTo>
                <a:cubicBezTo>
                  <a:pt x="442400" y="729934"/>
                  <a:pt x="360543" y="685356"/>
                  <a:pt x="274404" y="648922"/>
                </a:cubicBezTo>
                <a:lnTo>
                  <a:pt x="244131" y="637842"/>
                </a:lnTo>
                <a:lnTo>
                  <a:pt x="245930" y="634882"/>
                </a:lnTo>
                <a:cubicBezTo>
                  <a:pt x="504709" y="251840"/>
                  <a:pt x="942945" y="0"/>
                  <a:pt x="1440001" y="0"/>
                </a:cubicBezTo>
                <a:close/>
              </a:path>
            </a:pathLst>
          </a:custGeom>
          <a:solidFill>
            <a:srgbClr val="00530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Ελεύθερη σχεδίαση: Σχήμα 15">
            <a:extLst>
              <a:ext uri="{FF2B5EF4-FFF2-40B4-BE49-F238E27FC236}">
                <a16:creationId xmlns:a16="http://schemas.microsoft.com/office/drawing/2014/main" id="{C0B94245-6EDD-D55A-539D-C9D5580A3EA4}"/>
              </a:ext>
            </a:extLst>
          </p:cNvPr>
          <p:cNvSpPr/>
          <p:nvPr/>
        </p:nvSpPr>
        <p:spPr>
          <a:xfrm rot="3174766">
            <a:off x="10752000" y="2194560"/>
            <a:ext cx="2879999" cy="2880000"/>
          </a:xfrm>
          <a:custGeom>
            <a:avLst/>
            <a:gdLst>
              <a:gd name="connsiteX0" fmla="*/ 1439999 w 2879999"/>
              <a:gd name="connsiteY0" fmla="*/ 0 h 2880000"/>
              <a:gd name="connsiteX1" fmla="*/ 2879999 w 2879999"/>
              <a:gd name="connsiteY1" fmla="*/ 1440000 h 2880000"/>
              <a:gd name="connsiteX2" fmla="*/ 1439999 w 2879999"/>
              <a:gd name="connsiteY2" fmla="*/ 2880000 h 2880000"/>
              <a:gd name="connsiteX3" fmla="*/ 64739 w 2879999"/>
              <a:gd name="connsiteY3" fmla="*/ 1868212 h 2880000"/>
              <a:gd name="connsiteX4" fmla="*/ 39967 w 2879999"/>
              <a:gd name="connsiteY4" fmla="*/ 1771869 h 2880000"/>
              <a:gd name="connsiteX5" fmla="*/ 167929 w 2879999"/>
              <a:gd name="connsiteY5" fmla="*/ 1752339 h 2880000"/>
              <a:gd name="connsiteX6" fmla="*/ 305931 w 2879999"/>
              <a:gd name="connsiteY6" fmla="*/ 1716855 h 2880000"/>
              <a:gd name="connsiteX7" fmla="*/ 354452 w 2879999"/>
              <a:gd name="connsiteY7" fmla="*/ 1699097 h 2880000"/>
              <a:gd name="connsiteX8" fmla="*/ 373237 w 2879999"/>
              <a:gd name="connsiteY8" fmla="*/ 1772155 h 2880000"/>
              <a:gd name="connsiteX9" fmla="*/ 1439999 w 2879999"/>
              <a:gd name="connsiteY9" fmla="*/ 2556979 h 2880000"/>
              <a:gd name="connsiteX10" fmla="*/ 2556978 w 2879999"/>
              <a:gd name="connsiteY10" fmla="*/ 1440000 h 2880000"/>
              <a:gd name="connsiteX11" fmla="*/ 1439999 w 2879999"/>
              <a:gd name="connsiteY11" fmla="*/ 323021 h 2880000"/>
              <a:gd name="connsiteX12" fmla="*/ 1325794 w 2879999"/>
              <a:gd name="connsiteY12" fmla="*/ 328788 h 2880000"/>
              <a:gd name="connsiteX13" fmla="*/ 1317140 w 2879999"/>
              <a:gd name="connsiteY13" fmla="*/ 330109 h 2880000"/>
              <a:gd name="connsiteX14" fmla="*/ 1317140 w 2879999"/>
              <a:gd name="connsiteY14" fmla="*/ 330110 h 2880000"/>
              <a:gd name="connsiteX15" fmla="*/ 1214890 w 2879999"/>
              <a:gd name="connsiteY15" fmla="*/ 345715 h 2880000"/>
              <a:gd name="connsiteX16" fmla="*/ 1005222 w 2879999"/>
              <a:gd name="connsiteY16" fmla="*/ 410800 h 2880000"/>
              <a:gd name="connsiteX17" fmla="*/ 990855 w 2879999"/>
              <a:gd name="connsiteY17" fmla="*/ 417721 h 2880000"/>
              <a:gd name="connsiteX18" fmla="*/ 907582 w 2879999"/>
              <a:gd name="connsiteY18" fmla="*/ 457835 h 2880000"/>
              <a:gd name="connsiteX19" fmla="*/ 328788 w 2879999"/>
              <a:gd name="connsiteY19" fmla="*/ 1325796 h 2880000"/>
              <a:gd name="connsiteX20" fmla="*/ 326865 w 2879999"/>
              <a:gd name="connsiteY20" fmla="*/ 1363876 h 2880000"/>
              <a:gd name="connsiteX21" fmla="*/ 312498 w 2879999"/>
              <a:gd name="connsiteY21" fmla="*/ 1370797 h 2880000"/>
              <a:gd name="connsiteX22" fmla="*/ 102830 w 2879999"/>
              <a:gd name="connsiteY22" fmla="*/ 1435882 h 2880000"/>
              <a:gd name="connsiteX23" fmla="*/ 580 w 2879999"/>
              <a:gd name="connsiteY23" fmla="*/ 1451487 h 2880000"/>
              <a:gd name="connsiteX24" fmla="*/ 0 w 2879999"/>
              <a:gd name="connsiteY24" fmla="*/ 1440001 h 2880000"/>
              <a:gd name="connsiteX25" fmla="*/ 879487 w 2879999"/>
              <a:gd name="connsiteY25" fmla="*/ 113163 h 2880000"/>
              <a:gd name="connsiteX26" fmla="*/ 963267 w 2879999"/>
              <a:gd name="connsiteY26" fmla="*/ 82500 h 2880000"/>
              <a:gd name="connsiteX27" fmla="*/ 1011788 w 2879999"/>
              <a:gd name="connsiteY27" fmla="*/ 64741 h 2880000"/>
              <a:gd name="connsiteX28" fmla="*/ 1149790 w 2879999"/>
              <a:gd name="connsiteY28" fmla="*/ 29257 h 2880000"/>
              <a:gd name="connsiteX29" fmla="*/ 1277752 w 2879999"/>
              <a:gd name="connsiteY29" fmla="*/ 9728 h 2880000"/>
              <a:gd name="connsiteX30" fmla="*/ 1277752 w 2879999"/>
              <a:gd name="connsiteY30" fmla="*/ 9727 h 2880000"/>
              <a:gd name="connsiteX31" fmla="*/ 1292767 w 2879999"/>
              <a:gd name="connsiteY31" fmla="*/ 7435 h 2880000"/>
              <a:gd name="connsiteX32" fmla="*/ 1439999 w 2879999"/>
              <a:gd name="connsiteY32" fmla="*/ 0 h 28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879999" h="2880000">
                <a:moveTo>
                  <a:pt x="1439999" y="0"/>
                </a:moveTo>
                <a:cubicBezTo>
                  <a:pt x="2235289" y="0"/>
                  <a:pt x="2879999" y="644710"/>
                  <a:pt x="2879999" y="1440000"/>
                </a:cubicBezTo>
                <a:cubicBezTo>
                  <a:pt x="2879999" y="2235290"/>
                  <a:pt x="2235289" y="2880000"/>
                  <a:pt x="1439999" y="2880000"/>
                </a:cubicBezTo>
                <a:cubicBezTo>
                  <a:pt x="793826" y="2880000"/>
                  <a:pt x="247059" y="2454391"/>
                  <a:pt x="64739" y="1868212"/>
                </a:cubicBezTo>
                <a:lnTo>
                  <a:pt x="39967" y="1771869"/>
                </a:lnTo>
                <a:lnTo>
                  <a:pt x="167929" y="1752339"/>
                </a:lnTo>
                <a:cubicBezTo>
                  <a:pt x="214799" y="1742749"/>
                  <a:pt x="260840" y="1730880"/>
                  <a:pt x="305931" y="1716855"/>
                </a:cubicBezTo>
                <a:lnTo>
                  <a:pt x="354452" y="1699097"/>
                </a:lnTo>
                <a:lnTo>
                  <a:pt x="373237" y="1772155"/>
                </a:lnTo>
                <a:cubicBezTo>
                  <a:pt x="514660" y="2226842"/>
                  <a:pt x="938776" y="2556979"/>
                  <a:pt x="1439999" y="2556979"/>
                </a:cubicBezTo>
                <a:cubicBezTo>
                  <a:pt x="2056889" y="2556979"/>
                  <a:pt x="2556978" y="2056890"/>
                  <a:pt x="2556978" y="1440000"/>
                </a:cubicBezTo>
                <a:cubicBezTo>
                  <a:pt x="2556978" y="823110"/>
                  <a:pt x="2056889" y="323021"/>
                  <a:pt x="1439999" y="323021"/>
                </a:cubicBezTo>
                <a:cubicBezTo>
                  <a:pt x="1401443" y="323021"/>
                  <a:pt x="1363344" y="324975"/>
                  <a:pt x="1325794" y="328788"/>
                </a:cubicBezTo>
                <a:lnTo>
                  <a:pt x="1317140" y="330109"/>
                </a:lnTo>
                <a:lnTo>
                  <a:pt x="1317140" y="330110"/>
                </a:lnTo>
                <a:lnTo>
                  <a:pt x="1214890" y="345715"/>
                </a:lnTo>
                <a:cubicBezTo>
                  <a:pt x="1142177" y="360594"/>
                  <a:pt x="1072038" y="382539"/>
                  <a:pt x="1005222" y="410800"/>
                </a:cubicBezTo>
                <a:lnTo>
                  <a:pt x="990855" y="417721"/>
                </a:lnTo>
                <a:lnTo>
                  <a:pt x="907582" y="457835"/>
                </a:lnTo>
                <a:cubicBezTo>
                  <a:pt x="591045" y="629789"/>
                  <a:pt x="366922" y="950301"/>
                  <a:pt x="328788" y="1325796"/>
                </a:cubicBezTo>
                <a:lnTo>
                  <a:pt x="326865" y="1363876"/>
                </a:lnTo>
                <a:lnTo>
                  <a:pt x="312498" y="1370797"/>
                </a:lnTo>
                <a:cubicBezTo>
                  <a:pt x="245682" y="1399059"/>
                  <a:pt x="175543" y="1421003"/>
                  <a:pt x="102830" y="1435882"/>
                </a:cubicBezTo>
                <a:lnTo>
                  <a:pt x="580" y="1451487"/>
                </a:lnTo>
                <a:lnTo>
                  <a:pt x="0" y="1440001"/>
                </a:lnTo>
                <a:cubicBezTo>
                  <a:pt x="0" y="843534"/>
                  <a:pt x="362649" y="331767"/>
                  <a:pt x="879487" y="113163"/>
                </a:cubicBezTo>
                <a:lnTo>
                  <a:pt x="963267" y="82500"/>
                </a:lnTo>
                <a:lnTo>
                  <a:pt x="1011788" y="64741"/>
                </a:lnTo>
                <a:cubicBezTo>
                  <a:pt x="1056879" y="50716"/>
                  <a:pt x="1102920" y="38848"/>
                  <a:pt x="1149790" y="29257"/>
                </a:cubicBezTo>
                <a:lnTo>
                  <a:pt x="1277752" y="9728"/>
                </a:lnTo>
                <a:lnTo>
                  <a:pt x="1277752" y="9727"/>
                </a:lnTo>
                <a:lnTo>
                  <a:pt x="1292767" y="7435"/>
                </a:lnTo>
                <a:cubicBezTo>
                  <a:pt x="1341176" y="2519"/>
                  <a:pt x="1390293" y="0"/>
                  <a:pt x="1439999" y="0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Ορθογώνιο: Στρογγύλεμα γωνιών 16">
            <a:extLst>
              <a:ext uri="{FF2B5EF4-FFF2-40B4-BE49-F238E27FC236}">
                <a16:creationId xmlns:a16="http://schemas.microsoft.com/office/drawing/2014/main" id="{8299D8A9-9E2D-7402-A557-5F023BF07434}"/>
              </a:ext>
            </a:extLst>
          </p:cNvPr>
          <p:cNvSpPr/>
          <p:nvPr/>
        </p:nvSpPr>
        <p:spPr>
          <a:xfrm>
            <a:off x="-2765695" y="1919240"/>
            <a:ext cx="2595715" cy="39329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latin typeface="Cambria" panose="02040503050406030204" pitchFamily="18" charset="0"/>
                <a:ea typeface="Cambria" panose="02040503050406030204" pitchFamily="18" charset="0"/>
              </a:rPr>
              <a:t>PayPal</a:t>
            </a:r>
            <a:endParaRPr lang="en-US" sz="20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sz="20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l-GR" sz="20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Payments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Refunds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8" name="Ορθογώνιο: Στρογγύλεμα γωνιών 17">
            <a:extLst>
              <a:ext uri="{FF2B5EF4-FFF2-40B4-BE49-F238E27FC236}">
                <a16:creationId xmlns:a16="http://schemas.microsoft.com/office/drawing/2014/main" id="{B1295C5D-2F71-1C17-EF62-3C5D003D4CC6}"/>
              </a:ext>
            </a:extLst>
          </p:cNvPr>
          <p:cNvSpPr/>
          <p:nvPr/>
        </p:nvSpPr>
        <p:spPr>
          <a:xfrm>
            <a:off x="-2765695" y="1919241"/>
            <a:ext cx="2595715" cy="39329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latin typeface="Cambria" panose="02040503050406030204" pitchFamily="18" charset="0"/>
                <a:ea typeface="Cambria" panose="02040503050406030204" pitchFamily="18" charset="0"/>
              </a:rPr>
              <a:t>Security</a:t>
            </a:r>
            <a:endParaRPr lang="en-US" sz="20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sz="20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l-GR" sz="20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Hash Passwords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AES Encryption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9" name="Ορθογώνιο: Στρογγύλεμα γωνιών 18">
            <a:extLst>
              <a:ext uri="{FF2B5EF4-FFF2-40B4-BE49-F238E27FC236}">
                <a16:creationId xmlns:a16="http://schemas.microsoft.com/office/drawing/2014/main" id="{5FCB8914-3B2B-49F0-CDAB-054D6430BA4A}"/>
              </a:ext>
            </a:extLst>
          </p:cNvPr>
          <p:cNvSpPr/>
          <p:nvPr/>
        </p:nvSpPr>
        <p:spPr>
          <a:xfrm>
            <a:off x="-2765695" y="1919241"/>
            <a:ext cx="2595715" cy="39329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latin typeface="Cambria" panose="02040503050406030204" pitchFamily="18" charset="0"/>
                <a:ea typeface="Cambria" panose="02040503050406030204" pitchFamily="18" charset="0"/>
              </a:rPr>
              <a:t>Mail Services</a:t>
            </a:r>
            <a:endParaRPr lang="el-GR" sz="24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Verifications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Notifications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Receipts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Ορθογώνιο: Στρογγύλεμα γωνιών 19">
            <a:extLst>
              <a:ext uri="{FF2B5EF4-FFF2-40B4-BE49-F238E27FC236}">
                <a16:creationId xmlns:a16="http://schemas.microsoft.com/office/drawing/2014/main" id="{F6E0E5E6-DAB1-7471-2E05-3A98F079B58C}"/>
              </a:ext>
            </a:extLst>
          </p:cNvPr>
          <p:cNvSpPr/>
          <p:nvPr/>
        </p:nvSpPr>
        <p:spPr>
          <a:xfrm>
            <a:off x="-2765695" y="1919240"/>
            <a:ext cx="2595715" cy="393290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latin typeface="Cambria" panose="02040503050406030204" pitchFamily="18" charset="0"/>
                <a:ea typeface="Cambria" panose="02040503050406030204" pitchFamily="18" charset="0"/>
              </a:rPr>
              <a:t>Web</a:t>
            </a:r>
          </a:p>
          <a:p>
            <a:pPr algn="ctr"/>
            <a:endParaRPr lang="en-US" sz="20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l-GR" sz="20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JSP Servlets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JS, jQuery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Ajax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Bootstrap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/>
          </a:p>
          <a:p>
            <a:pPr algn="ctr"/>
            <a:endParaRPr lang="en-US" dirty="0"/>
          </a:p>
        </p:txBody>
      </p:sp>
      <p:sp>
        <p:nvSpPr>
          <p:cNvPr id="21" name="Θέση περιεχομένου 2">
            <a:extLst>
              <a:ext uri="{FF2B5EF4-FFF2-40B4-BE49-F238E27FC236}">
                <a16:creationId xmlns:a16="http://schemas.microsoft.com/office/drawing/2014/main" id="{762873B7-E4D7-8F5B-3C08-7275384F949C}"/>
              </a:ext>
            </a:extLst>
          </p:cNvPr>
          <p:cNvSpPr txBox="1">
            <a:spLocks/>
          </p:cNvSpPr>
          <p:nvPr/>
        </p:nvSpPr>
        <p:spPr>
          <a:xfrm>
            <a:off x="3034495" y="2194560"/>
            <a:ext cx="6123009" cy="352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/>
              <a:t>Πληρωμή συνολικού ποσού από χρήστες στην εφαρμογή</a:t>
            </a:r>
          </a:p>
          <a:p>
            <a:r>
              <a:rPr lang="el-GR" dirty="0"/>
              <a:t>Μεταφορά από την εφαρμογή στην επιχείρηση κατόπιν αποστολής προϊόντων </a:t>
            </a:r>
            <a:r>
              <a:rPr lang="el-GR" dirty="0" err="1"/>
              <a:t>προσφορας</a:t>
            </a:r>
            <a:endParaRPr lang="el-GR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4054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2C4F870-33A1-D5C6-86B9-8B6630EC3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Τεχνολογιες</a:t>
            </a:r>
            <a:r>
              <a:rPr lang="el-GR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και </a:t>
            </a:r>
            <a:r>
              <a:rPr lang="el-GR" dirty="0" err="1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Εργαλεια</a:t>
            </a:r>
            <a:endParaRPr lang="en-US" dirty="0">
              <a:solidFill>
                <a:srgbClr val="FFC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5A980E3F-71DF-3C37-9D51-C1D0F8C8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28/06/2023</a:t>
            </a:r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FFD44308-B4BD-216D-7DC5-7347A89E5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 err="1"/>
              <a:t>Υπλγος</a:t>
            </a:r>
            <a:r>
              <a:rPr lang="el-GR" dirty="0"/>
              <a:t>(ΠΒ) Σωτηρίου Δημήτριος, </a:t>
            </a:r>
            <a:r>
              <a:rPr lang="el-GR" dirty="0" err="1"/>
              <a:t>Υπλγος</a:t>
            </a:r>
            <a:r>
              <a:rPr lang="el-GR" dirty="0"/>
              <a:t>(ΠΒ) Καραγιάννης Α. Αλέξανδρος. ΣΠΗΥ 141η Ε.Σ.</a:t>
            </a:r>
            <a:endParaRPr lang="en-US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2425B852-BEF0-41A2-F87F-C8530CB60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l-GR" dirty="0"/>
              <a:t>8</a:t>
            </a:r>
            <a:endParaRPr lang="en-US" dirty="0"/>
          </a:p>
        </p:txBody>
      </p:sp>
      <p:sp>
        <p:nvSpPr>
          <p:cNvPr id="7" name="Ορθογώνιο: Στρογγύλεμα γωνιών 6">
            <a:extLst>
              <a:ext uri="{FF2B5EF4-FFF2-40B4-BE49-F238E27FC236}">
                <a16:creationId xmlns:a16="http://schemas.microsoft.com/office/drawing/2014/main" id="{7ADE9A70-87B2-F0B7-9807-E4FAFB6C5EA1}"/>
              </a:ext>
            </a:extLst>
          </p:cNvPr>
          <p:cNvSpPr/>
          <p:nvPr/>
        </p:nvSpPr>
        <p:spPr>
          <a:xfrm>
            <a:off x="567815" y="1919240"/>
            <a:ext cx="2595715" cy="39329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latin typeface="Cambria" panose="02040503050406030204" pitchFamily="18" charset="0"/>
                <a:ea typeface="Cambria" panose="02040503050406030204" pitchFamily="18" charset="0"/>
              </a:rPr>
              <a:t>PayPal</a:t>
            </a:r>
            <a:endParaRPr lang="en-US" sz="20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sz="20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l-GR" sz="20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Payments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Refunds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Ορθογώνιο: Στρογγύλεμα γωνιών 7">
            <a:extLst>
              <a:ext uri="{FF2B5EF4-FFF2-40B4-BE49-F238E27FC236}">
                <a16:creationId xmlns:a16="http://schemas.microsoft.com/office/drawing/2014/main" id="{0E6F27F9-645C-9B3B-5DA8-3E79FC60CE17}"/>
              </a:ext>
            </a:extLst>
          </p:cNvPr>
          <p:cNvSpPr/>
          <p:nvPr/>
        </p:nvSpPr>
        <p:spPr>
          <a:xfrm>
            <a:off x="567815" y="1919241"/>
            <a:ext cx="2595715" cy="39329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latin typeface="Cambria" panose="02040503050406030204" pitchFamily="18" charset="0"/>
                <a:ea typeface="Cambria" panose="02040503050406030204" pitchFamily="18" charset="0"/>
              </a:rPr>
              <a:t>Security</a:t>
            </a:r>
            <a:endParaRPr lang="en-US" sz="20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sz="20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l-GR" sz="20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Hash Passwords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AES Encryption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Ορθογώνιο: Στρογγύλεμα γωνιών 8">
            <a:extLst>
              <a:ext uri="{FF2B5EF4-FFF2-40B4-BE49-F238E27FC236}">
                <a16:creationId xmlns:a16="http://schemas.microsoft.com/office/drawing/2014/main" id="{EC7B1099-2FCA-7E28-9E95-44630F9B7A1C}"/>
              </a:ext>
            </a:extLst>
          </p:cNvPr>
          <p:cNvSpPr/>
          <p:nvPr/>
        </p:nvSpPr>
        <p:spPr>
          <a:xfrm>
            <a:off x="567815" y="1919241"/>
            <a:ext cx="2595715" cy="39329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latin typeface="Cambria" panose="02040503050406030204" pitchFamily="18" charset="0"/>
                <a:ea typeface="Cambria" panose="02040503050406030204" pitchFamily="18" charset="0"/>
              </a:rPr>
              <a:t>Mail Services</a:t>
            </a:r>
            <a:endParaRPr lang="el-GR" sz="24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Verifications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Notifications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Receipts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Ορθογώνιο: Στρογγύλεμα γωνιών 9">
            <a:extLst>
              <a:ext uri="{FF2B5EF4-FFF2-40B4-BE49-F238E27FC236}">
                <a16:creationId xmlns:a16="http://schemas.microsoft.com/office/drawing/2014/main" id="{856C829B-4E11-B905-D267-F6557C6DD2CC}"/>
              </a:ext>
            </a:extLst>
          </p:cNvPr>
          <p:cNvSpPr/>
          <p:nvPr/>
        </p:nvSpPr>
        <p:spPr>
          <a:xfrm>
            <a:off x="567815" y="1919240"/>
            <a:ext cx="2595715" cy="393290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latin typeface="Cambria" panose="02040503050406030204" pitchFamily="18" charset="0"/>
                <a:ea typeface="Cambria" panose="02040503050406030204" pitchFamily="18" charset="0"/>
              </a:rPr>
              <a:t>Web</a:t>
            </a:r>
          </a:p>
          <a:p>
            <a:pPr algn="ctr"/>
            <a:endParaRPr lang="en-US" sz="20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l-GR" sz="20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JSP Servlets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JS, jQuery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Ajax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Bootstrap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/>
          </a:p>
          <a:p>
            <a:pPr algn="ctr"/>
            <a:endParaRPr lang="en-US" dirty="0"/>
          </a:p>
        </p:txBody>
      </p:sp>
      <p:sp>
        <p:nvSpPr>
          <p:cNvPr id="3" name="Ελεύθερη σχεδίαση: Σχήμα 2">
            <a:extLst>
              <a:ext uri="{FF2B5EF4-FFF2-40B4-BE49-F238E27FC236}">
                <a16:creationId xmlns:a16="http://schemas.microsoft.com/office/drawing/2014/main" id="{7726124E-0E26-8551-BEF1-611A27691B3A}"/>
              </a:ext>
            </a:extLst>
          </p:cNvPr>
          <p:cNvSpPr/>
          <p:nvPr/>
        </p:nvSpPr>
        <p:spPr>
          <a:xfrm rot="10226329">
            <a:off x="13007521" y="2372050"/>
            <a:ext cx="2879999" cy="2880000"/>
          </a:xfrm>
          <a:custGeom>
            <a:avLst/>
            <a:gdLst>
              <a:gd name="connsiteX0" fmla="*/ 1439999 w 2879999"/>
              <a:gd name="connsiteY0" fmla="*/ 0 h 2880000"/>
              <a:gd name="connsiteX1" fmla="*/ 2879999 w 2879999"/>
              <a:gd name="connsiteY1" fmla="*/ 1440000 h 2880000"/>
              <a:gd name="connsiteX2" fmla="*/ 1439999 w 2879999"/>
              <a:gd name="connsiteY2" fmla="*/ 2880000 h 2880000"/>
              <a:gd name="connsiteX3" fmla="*/ 64739 w 2879999"/>
              <a:gd name="connsiteY3" fmla="*/ 1868212 h 2880000"/>
              <a:gd name="connsiteX4" fmla="*/ 39967 w 2879999"/>
              <a:gd name="connsiteY4" fmla="*/ 1771869 h 2880000"/>
              <a:gd name="connsiteX5" fmla="*/ 167929 w 2879999"/>
              <a:gd name="connsiteY5" fmla="*/ 1752339 h 2880000"/>
              <a:gd name="connsiteX6" fmla="*/ 305931 w 2879999"/>
              <a:gd name="connsiteY6" fmla="*/ 1716855 h 2880000"/>
              <a:gd name="connsiteX7" fmla="*/ 354452 w 2879999"/>
              <a:gd name="connsiteY7" fmla="*/ 1699097 h 2880000"/>
              <a:gd name="connsiteX8" fmla="*/ 373237 w 2879999"/>
              <a:gd name="connsiteY8" fmla="*/ 1772155 h 2880000"/>
              <a:gd name="connsiteX9" fmla="*/ 1439999 w 2879999"/>
              <a:gd name="connsiteY9" fmla="*/ 2556979 h 2880000"/>
              <a:gd name="connsiteX10" fmla="*/ 2556978 w 2879999"/>
              <a:gd name="connsiteY10" fmla="*/ 1440000 h 2880000"/>
              <a:gd name="connsiteX11" fmla="*/ 1439999 w 2879999"/>
              <a:gd name="connsiteY11" fmla="*/ 323021 h 2880000"/>
              <a:gd name="connsiteX12" fmla="*/ 1325794 w 2879999"/>
              <a:gd name="connsiteY12" fmla="*/ 328788 h 2880000"/>
              <a:gd name="connsiteX13" fmla="*/ 1317140 w 2879999"/>
              <a:gd name="connsiteY13" fmla="*/ 330109 h 2880000"/>
              <a:gd name="connsiteX14" fmla="*/ 1317140 w 2879999"/>
              <a:gd name="connsiteY14" fmla="*/ 330110 h 2880000"/>
              <a:gd name="connsiteX15" fmla="*/ 1214890 w 2879999"/>
              <a:gd name="connsiteY15" fmla="*/ 345715 h 2880000"/>
              <a:gd name="connsiteX16" fmla="*/ 1005222 w 2879999"/>
              <a:gd name="connsiteY16" fmla="*/ 410800 h 2880000"/>
              <a:gd name="connsiteX17" fmla="*/ 990855 w 2879999"/>
              <a:gd name="connsiteY17" fmla="*/ 417721 h 2880000"/>
              <a:gd name="connsiteX18" fmla="*/ 907582 w 2879999"/>
              <a:gd name="connsiteY18" fmla="*/ 457835 h 2880000"/>
              <a:gd name="connsiteX19" fmla="*/ 328788 w 2879999"/>
              <a:gd name="connsiteY19" fmla="*/ 1325796 h 2880000"/>
              <a:gd name="connsiteX20" fmla="*/ 326865 w 2879999"/>
              <a:gd name="connsiteY20" fmla="*/ 1363876 h 2880000"/>
              <a:gd name="connsiteX21" fmla="*/ 312498 w 2879999"/>
              <a:gd name="connsiteY21" fmla="*/ 1370797 h 2880000"/>
              <a:gd name="connsiteX22" fmla="*/ 102830 w 2879999"/>
              <a:gd name="connsiteY22" fmla="*/ 1435882 h 2880000"/>
              <a:gd name="connsiteX23" fmla="*/ 580 w 2879999"/>
              <a:gd name="connsiteY23" fmla="*/ 1451487 h 2880000"/>
              <a:gd name="connsiteX24" fmla="*/ 0 w 2879999"/>
              <a:gd name="connsiteY24" fmla="*/ 1440001 h 2880000"/>
              <a:gd name="connsiteX25" fmla="*/ 879487 w 2879999"/>
              <a:gd name="connsiteY25" fmla="*/ 113163 h 2880000"/>
              <a:gd name="connsiteX26" fmla="*/ 963267 w 2879999"/>
              <a:gd name="connsiteY26" fmla="*/ 82500 h 2880000"/>
              <a:gd name="connsiteX27" fmla="*/ 1011788 w 2879999"/>
              <a:gd name="connsiteY27" fmla="*/ 64741 h 2880000"/>
              <a:gd name="connsiteX28" fmla="*/ 1149790 w 2879999"/>
              <a:gd name="connsiteY28" fmla="*/ 29257 h 2880000"/>
              <a:gd name="connsiteX29" fmla="*/ 1277752 w 2879999"/>
              <a:gd name="connsiteY29" fmla="*/ 9728 h 2880000"/>
              <a:gd name="connsiteX30" fmla="*/ 1277752 w 2879999"/>
              <a:gd name="connsiteY30" fmla="*/ 9727 h 2880000"/>
              <a:gd name="connsiteX31" fmla="*/ 1292767 w 2879999"/>
              <a:gd name="connsiteY31" fmla="*/ 7435 h 2880000"/>
              <a:gd name="connsiteX32" fmla="*/ 1439999 w 2879999"/>
              <a:gd name="connsiteY32" fmla="*/ 0 h 28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879999" h="2880000">
                <a:moveTo>
                  <a:pt x="1439999" y="0"/>
                </a:moveTo>
                <a:cubicBezTo>
                  <a:pt x="2235289" y="0"/>
                  <a:pt x="2879999" y="644710"/>
                  <a:pt x="2879999" y="1440000"/>
                </a:cubicBezTo>
                <a:cubicBezTo>
                  <a:pt x="2879999" y="2235290"/>
                  <a:pt x="2235289" y="2880000"/>
                  <a:pt x="1439999" y="2880000"/>
                </a:cubicBezTo>
                <a:cubicBezTo>
                  <a:pt x="793826" y="2880000"/>
                  <a:pt x="247059" y="2454391"/>
                  <a:pt x="64739" y="1868212"/>
                </a:cubicBezTo>
                <a:lnTo>
                  <a:pt x="39967" y="1771869"/>
                </a:lnTo>
                <a:lnTo>
                  <a:pt x="167929" y="1752339"/>
                </a:lnTo>
                <a:cubicBezTo>
                  <a:pt x="214799" y="1742749"/>
                  <a:pt x="260840" y="1730880"/>
                  <a:pt x="305931" y="1716855"/>
                </a:cubicBezTo>
                <a:lnTo>
                  <a:pt x="354452" y="1699097"/>
                </a:lnTo>
                <a:lnTo>
                  <a:pt x="373237" y="1772155"/>
                </a:lnTo>
                <a:cubicBezTo>
                  <a:pt x="514660" y="2226842"/>
                  <a:pt x="938776" y="2556979"/>
                  <a:pt x="1439999" y="2556979"/>
                </a:cubicBezTo>
                <a:cubicBezTo>
                  <a:pt x="2056889" y="2556979"/>
                  <a:pt x="2556978" y="2056890"/>
                  <a:pt x="2556978" y="1440000"/>
                </a:cubicBezTo>
                <a:cubicBezTo>
                  <a:pt x="2556978" y="823110"/>
                  <a:pt x="2056889" y="323021"/>
                  <a:pt x="1439999" y="323021"/>
                </a:cubicBezTo>
                <a:cubicBezTo>
                  <a:pt x="1401443" y="323021"/>
                  <a:pt x="1363344" y="324975"/>
                  <a:pt x="1325794" y="328788"/>
                </a:cubicBezTo>
                <a:lnTo>
                  <a:pt x="1317140" y="330109"/>
                </a:lnTo>
                <a:lnTo>
                  <a:pt x="1317140" y="330110"/>
                </a:lnTo>
                <a:lnTo>
                  <a:pt x="1214890" y="345715"/>
                </a:lnTo>
                <a:cubicBezTo>
                  <a:pt x="1142177" y="360594"/>
                  <a:pt x="1072038" y="382539"/>
                  <a:pt x="1005222" y="410800"/>
                </a:cubicBezTo>
                <a:lnTo>
                  <a:pt x="990855" y="417721"/>
                </a:lnTo>
                <a:lnTo>
                  <a:pt x="907582" y="457835"/>
                </a:lnTo>
                <a:cubicBezTo>
                  <a:pt x="591045" y="629789"/>
                  <a:pt x="366922" y="950301"/>
                  <a:pt x="328788" y="1325796"/>
                </a:cubicBezTo>
                <a:lnTo>
                  <a:pt x="326865" y="1363876"/>
                </a:lnTo>
                <a:lnTo>
                  <a:pt x="312498" y="1370797"/>
                </a:lnTo>
                <a:cubicBezTo>
                  <a:pt x="245682" y="1399059"/>
                  <a:pt x="175543" y="1421003"/>
                  <a:pt x="102830" y="1435882"/>
                </a:cubicBezTo>
                <a:lnTo>
                  <a:pt x="580" y="1451487"/>
                </a:lnTo>
                <a:lnTo>
                  <a:pt x="0" y="1440001"/>
                </a:lnTo>
                <a:cubicBezTo>
                  <a:pt x="0" y="843534"/>
                  <a:pt x="362649" y="331767"/>
                  <a:pt x="879487" y="113163"/>
                </a:cubicBezTo>
                <a:lnTo>
                  <a:pt x="963267" y="82500"/>
                </a:lnTo>
                <a:lnTo>
                  <a:pt x="1011788" y="64741"/>
                </a:lnTo>
                <a:cubicBezTo>
                  <a:pt x="1056879" y="50716"/>
                  <a:pt x="1102920" y="38848"/>
                  <a:pt x="1149790" y="29257"/>
                </a:cubicBezTo>
                <a:lnTo>
                  <a:pt x="1277752" y="9728"/>
                </a:lnTo>
                <a:lnTo>
                  <a:pt x="1277752" y="9727"/>
                </a:lnTo>
                <a:lnTo>
                  <a:pt x="1292767" y="7435"/>
                </a:lnTo>
                <a:cubicBezTo>
                  <a:pt x="1341176" y="2519"/>
                  <a:pt x="1390293" y="0"/>
                  <a:pt x="1439999" y="0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8495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2C4F870-33A1-D5C6-86B9-8B6630EC3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Τεχνολογιες</a:t>
            </a:r>
            <a:r>
              <a:rPr lang="el-GR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και </a:t>
            </a:r>
            <a:r>
              <a:rPr lang="el-GR" dirty="0" err="1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Εργαλεια</a:t>
            </a:r>
            <a:endParaRPr lang="en-US" dirty="0">
              <a:solidFill>
                <a:srgbClr val="FFC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5A980E3F-71DF-3C37-9D51-C1D0F8C8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28/06/2023</a:t>
            </a:r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FFD44308-B4BD-216D-7DC5-7347A89E5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 err="1"/>
              <a:t>Υπλγος</a:t>
            </a:r>
            <a:r>
              <a:rPr lang="el-GR" dirty="0"/>
              <a:t>(ΠΒ) Σωτηρίου Δημήτριος, </a:t>
            </a:r>
            <a:r>
              <a:rPr lang="el-GR" dirty="0" err="1"/>
              <a:t>Υπλγος</a:t>
            </a:r>
            <a:r>
              <a:rPr lang="el-GR" dirty="0"/>
              <a:t>(ΠΒ) Καραγιάννης Α. Αλέξανδρος. ΣΠΗΥ 141η Ε.Σ.</a:t>
            </a:r>
            <a:endParaRPr lang="en-US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2425B852-BEF0-41A2-F87F-C8530CB60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l-GR" dirty="0"/>
              <a:t>8</a:t>
            </a:r>
            <a:endParaRPr lang="en-US" dirty="0"/>
          </a:p>
        </p:txBody>
      </p:sp>
      <p:sp>
        <p:nvSpPr>
          <p:cNvPr id="7" name="Ορθογώνιο: Στρογγύλεμα γωνιών 6">
            <a:extLst>
              <a:ext uri="{FF2B5EF4-FFF2-40B4-BE49-F238E27FC236}">
                <a16:creationId xmlns:a16="http://schemas.microsoft.com/office/drawing/2014/main" id="{7ADE9A70-87B2-F0B7-9807-E4FAFB6C5EA1}"/>
              </a:ext>
            </a:extLst>
          </p:cNvPr>
          <p:cNvSpPr/>
          <p:nvPr/>
        </p:nvSpPr>
        <p:spPr>
          <a:xfrm>
            <a:off x="3379838" y="1919239"/>
            <a:ext cx="2595715" cy="39329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latin typeface="Cambria" panose="02040503050406030204" pitchFamily="18" charset="0"/>
                <a:ea typeface="Cambria" panose="02040503050406030204" pitchFamily="18" charset="0"/>
              </a:rPr>
              <a:t>PayPal</a:t>
            </a:r>
            <a:endParaRPr lang="en-US" sz="20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sz="20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l-GR" sz="20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Payments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Refunds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Ορθογώνιο: Στρογγύλεμα γωνιών 7">
            <a:extLst>
              <a:ext uri="{FF2B5EF4-FFF2-40B4-BE49-F238E27FC236}">
                <a16:creationId xmlns:a16="http://schemas.microsoft.com/office/drawing/2014/main" id="{0E6F27F9-645C-9B3B-5DA8-3E79FC60CE17}"/>
              </a:ext>
            </a:extLst>
          </p:cNvPr>
          <p:cNvSpPr/>
          <p:nvPr/>
        </p:nvSpPr>
        <p:spPr>
          <a:xfrm>
            <a:off x="3379839" y="1919240"/>
            <a:ext cx="2595715" cy="39329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latin typeface="Cambria" panose="02040503050406030204" pitchFamily="18" charset="0"/>
                <a:ea typeface="Cambria" panose="02040503050406030204" pitchFamily="18" charset="0"/>
              </a:rPr>
              <a:t>Security</a:t>
            </a:r>
            <a:endParaRPr lang="en-US" sz="20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sz="20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l-GR" sz="20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Hash Passwords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AES Encryption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Ορθογώνιο: Στρογγύλεμα γωνιών 8">
            <a:extLst>
              <a:ext uri="{FF2B5EF4-FFF2-40B4-BE49-F238E27FC236}">
                <a16:creationId xmlns:a16="http://schemas.microsoft.com/office/drawing/2014/main" id="{EC7B1099-2FCA-7E28-9E95-44630F9B7A1C}"/>
              </a:ext>
            </a:extLst>
          </p:cNvPr>
          <p:cNvSpPr/>
          <p:nvPr/>
        </p:nvSpPr>
        <p:spPr>
          <a:xfrm>
            <a:off x="3379839" y="1919240"/>
            <a:ext cx="2595715" cy="3932903"/>
          </a:xfrm>
          <a:prstGeom prst="roundRect">
            <a:avLst/>
          </a:prstGeom>
          <a:solidFill>
            <a:srgbClr val="B2730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latin typeface="Cambria" panose="02040503050406030204" pitchFamily="18" charset="0"/>
                <a:ea typeface="Cambria" panose="02040503050406030204" pitchFamily="18" charset="0"/>
              </a:rPr>
              <a:t>Mail Services</a:t>
            </a:r>
            <a:endParaRPr lang="el-GR" sz="24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Verifications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Notifications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Receipts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Ορθογώνιο: Στρογγύλεμα γωνιών 9">
            <a:extLst>
              <a:ext uri="{FF2B5EF4-FFF2-40B4-BE49-F238E27FC236}">
                <a16:creationId xmlns:a16="http://schemas.microsoft.com/office/drawing/2014/main" id="{856C829B-4E11-B905-D267-F6557C6DD2CC}"/>
              </a:ext>
            </a:extLst>
          </p:cNvPr>
          <p:cNvSpPr/>
          <p:nvPr/>
        </p:nvSpPr>
        <p:spPr>
          <a:xfrm>
            <a:off x="567815" y="1919240"/>
            <a:ext cx="2595715" cy="393290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latin typeface="Cambria" panose="02040503050406030204" pitchFamily="18" charset="0"/>
                <a:ea typeface="Cambria" panose="02040503050406030204" pitchFamily="18" charset="0"/>
              </a:rPr>
              <a:t>Web</a:t>
            </a:r>
          </a:p>
          <a:p>
            <a:pPr algn="ctr"/>
            <a:endParaRPr lang="en-US" sz="20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l-GR" sz="20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JSP Servlets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JS, jQuery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Ajax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Bootstrap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269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8B3CD83-A4E2-111B-471D-CA837AD1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ΣΥνδεση</a:t>
            </a:r>
            <a:r>
              <a:rPr lang="el-GR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l-GR" dirty="0" err="1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ΑγοραστΩν</a:t>
            </a:r>
            <a:r>
              <a:rPr lang="el-GR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&amp;</a:t>
            </a:r>
            <a:r>
              <a:rPr lang="el-GR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l-GR" dirty="0" err="1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ΕπιχειρΗσεων</a:t>
            </a:r>
            <a:r>
              <a:rPr lang="el-GR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endParaRPr lang="en-US" dirty="0">
              <a:solidFill>
                <a:srgbClr val="FFC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C55FCFA4-EF90-8122-347C-50AB53971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28/06/2023</a:t>
            </a:r>
            <a:endParaRPr lang="en-US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DD29D007-5606-4184-6BBF-13C77659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Υπλγος(ΠΒ) Σωτηρίου Δημήτριος, Υπλγος(ΠΒ) Καραγιάννης Α. Αλέξανδρος. ΣΠΗΥ 141η Ε.Σ.</a:t>
            </a:r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EC39A1A8-CD8C-6409-9AFB-D77DEADD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7414-13AA-49EE-BACF-30B1D07F9A2F}" type="slidenum">
              <a:rPr lang="en-US" smtClean="0"/>
              <a:t>2</a:t>
            </a:fld>
            <a:endParaRPr lang="en-US"/>
          </a:p>
        </p:txBody>
      </p:sp>
      <p:pic>
        <p:nvPicPr>
          <p:cNvPr id="11" name="Εικόνα 10" descr="Εικόνα που περιέχει κείμενο, γραμματοσειρά, γραφικά, σύμβολο&#10;&#10;Περιγραφή που δημιουργήθηκε αυτόματα">
            <a:extLst>
              <a:ext uri="{FF2B5EF4-FFF2-40B4-BE49-F238E27FC236}">
                <a16:creationId xmlns:a16="http://schemas.microsoft.com/office/drawing/2014/main" id="{87F82F5F-60E3-F20F-7981-4A1912060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07410">
            <a:off x="12762085" y="3767513"/>
            <a:ext cx="1086383" cy="1086383"/>
          </a:xfrm>
          <a:prstGeom prst="rect">
            <a:avLst/>
          </a:prstGeom>
        </p:spPr>
      </p:pic>
      <p:pic>
        <p:nvPicPr>
          <p:cNvPr id="8" name="Εικόνα 7" descr="Εικόνα που περιέχει κείμενο, λογότυπο, γραμματοσειρά, ετικέτα&#10;&#10;Περιγραφή που δημιουργήθηκε αυτόματα">
            <a:extLst>
              <a:ext uri="{FF2B5EF4-FFF2-40B4-BE49-F238E27FC236}">
                <a16:creationId xmlns:a16="http://schemas.microsoft.com/office/drawing/2014/main" id="{442D3092-B7C6-E329-E057-19D8D949D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99618">
            <a:off x="12754296" y="1660430"/>
            <a:ext cx="1101963" cy="1101963"/>
          </a:xfrm>
          <a:prstGeom prst="rect">
            <a:avLst/>
          </a:prstGeom>
        </p:spPr>
      </p:pic>
      <p:sp>
        <p:nvSpPr>
          <p:cNvPr id="9" name="Θέση περιεχομένου 2">
            <a:extLst>
              <a:ext uri="{FF2B5EF4-FFF2-40B4-BE49-F238E27FC236}">
                <a16:creationId xmlns:a16="http://schemas.microsoft.com/office/drawing/2014/main" id="{D93A2AD8-5474-5892-CC51-9E7A6A5E07C1}"/>
              </a:ext>
            </a:extLst>
          </p:cNvPr>
          <p:cNvSpPr txBox="1">
            <a:spLocks/>
          </p:cNvSpPr>
          <p:nvPr/>
        </p:nvSpPr>
        <p:spPr>
          <a:xfrm>
            <a:off x="2534856" y="2663117"/>
            <a:ext cx="7493399" cy="487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>
                <a:solidFill>
                  <a:srgbClr val="D1D5D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Σκοπός και Στόχοι της Εφαρμογής</a:t>
            </a:r>
            <a:endParaRPr lang="en-US" dirty="0">
              <a:solidFill>
                <a:srgbClr val="D1D5DB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6" name="Εικόνα 15">
            <a:extLst>
              <a:ext uri="{FF2B5EF4-FFF2-40B4-BE49-F238E27FC236}">
                <a16:creationId xmlns:a16="http://schemas.microsoft.com/office/drawing/2014/main" id="{3BF67D78-7EBA-52F2-84A3-B6216B4763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200900" y="1988819"/>
            <a:ext cx="1813561" cy="181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0436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2C4F870-33A1-D5C6-86B9-8B6630EC3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Τεχνολογιες</a:t>
            </a:r>
            <a:r>
              <a:rPr lang="el-GR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και </a:t>
            </a:r>
            <a:r>
              <a:rPr lang="el-GR" dirty="0" err="1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Εργαλεια</a:t>
            </a:r>
            <a:endParaRPr lang="en-US" dirty="0">
              <a:solidFill>
                <a:srgbClr val="FFC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5A980E3F-71DF-3C37-9D51-C1D0F8C8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28/06/2023</a:t>
            </a:r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FFD44308-B4BD-216D-7DC5-7347A89E5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 err="1"/>
              <a:t>Υπλγος</a:t>
            </a:r>
            <a:r>
              <a:rPr lang="el-GR" dirty="0"/>
              <a:t>(ΠΒ) Σωτηρίου Δημήτριος, </a:t>
            </a:r>
            <a:r>
              <a:rPr lang="el-GR" dirty="0" err="1"/>
              <a:t>Υπλγος</a:t>
            </a:r>
            <a:r>
              <a:rPr lang="el-GR" dirty="0"/>
              <a:t>(ΠΒ) Καραγιάννης Α. Αλέξανδρος. ΣΠΗΥ 141η Ε.Σ.</a:t>
            </a:r>
            <a:endParaRPr lang="en-US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2425B852-BEF0-41A2-F87F-C8530CB60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l-GR" dirty="0"/>
              <a:t>8</a:t>
            </a:r>
            <a:endParaRPr lang="en-US" dirty="0"/>
          </a:p>
        </p:txBody>
      </p:sp>
      <p:sp>
        <p:nvSpPr>
          <p:cNvPr id="7" name="Ορθογώνιο: Στρογγύλεμα γωνιών 6">
            <a:extLst>
              <a:ext uri="{FF2B5EF4-FFF2-40B4-BE49-F238E27FC236}">
                <a16:creationId xmlns:a16="http://schemas.microsoft.com/office/drawing/2014/main" id="{7ADE9A70-87B2-F0B7-9807-E4FAFB6C5EA1}"/>
              </a:ext>
            </a:extLst>
          </p:cNvPr>
          <p:cNvSpPr/>
          <p:nvPr/>
        </p:nvSpPr>
        <p:spPr>
          <a:xfrm>
            <a:off x="6216446" y="1919240"/>
            <a:ext cx="2595715" cy="39329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latin typeface="Cambria" panose="02040503050406030204" pitchFamily="18" charset="0"/>
                <a:ea typeface="Cambria" panose="02040503050406030204" pitchFamily="18" charset="0"/>
              </a:rPr>
              <a:t>PayPal</a:t>
            </a:r>
            <a:endParaRPr lang="en-US" sz="20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sz="20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l-GR" sz="20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Payments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Refunds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Ορθογώνιο: Στρογγύλεμα γωνιών 7">
            <a:extLst>
              <a:ext uri="{FF2B5EF4-FFF2-40B4-BE49-F238E27FC236}">
                <a16:creationId xmlns:a16="http://schemas.microsoft.com/office/drawing/2014/main" id="{0E6F27F9-645C-9B3B-5DA8-3E79FC60CE17}"/>
              </a:ext>
            </a:extLst>
          </p:cNvPr>
          <p:cNvSpPr/>
          <p:nvPr/>
        </p:nvSpPr>
        <p:spPr>
          <a:xfrm>
            <a:off x="6216447" y="1919241"/>
            <a:ext cx="2595715" cy="3932903"/>
          </a:xfrm>
          <a:prstGeom prst="roundRect">
            <a:avLst/>
          </a:prstGeom>
          <a:solidFill>
            <a:srgbClr val="00530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latin typeface="Cambria" panose="02040503050406030204" pitchFamily="18" charset="0"/>
                <a:ea typeface="Cambria" panose="02040503050406030204" pitchFamily="18" charset="0"/>
              </a:rPr>
              <a:t>Security</a:t>
            </a:r>
            <a:endParaRPr lang="en-US" sz="20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sz="20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l-GR" sz="20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Hash Passwords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AES Encryption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Ορθογώνιο: Στρογγύλεμα γωνιών 8">
            <a:extLst>
              <a:ext uri="{FF2B5EF4-FFF2-40B4-BE49-F238E27FC236}">
                <a16:creationId xmlns:a16="http://schemas.microsoft.com/office/drawing/2014/main" id="{EC7B1099-2FCA-7E28-9E95-44630F9B7A1C}"/>
              </a:ext>
            </a:extLst>
          </p:cNvPr>
          <p:cNvSpPr/>
          <p:nvPr/>
        </p:nvSpPr>
        <p:spPr>
          <a:xfrm>
            <a:off x="3379839" y="1919240"/>
            <a:ext cx="2595715" cy="3932903"/>
          </a:xfrm>
          <a:prstGeom prst="roundRect">
            <a:avLst/>
          </a:prstGeom>
          <a:solidFill>
            <a:srgbClr val="B2730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latin typeface="Cambria" panose="02040503050406030204" pitchFamily="18" charset="0"/>
                <a:ea typeface="Cambria" panose="02040503050406030204" pitchFamily="18" charset="0"/>
              </a:rPr>
              <a:t>Mail Services</a:t>
            </a:r>
            <a:endParaRPr lang="el-GR" sz="24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Verifications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Notifications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Receipts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Ορθογώνιο: Στρογγύλεμα γωνιών 9">
            <a:extLst>
              <a:ext uri="{FF2B5EF4-FFF2-40B4-BE49-F238E27FC236}">
                <a16:creationId xmlns:a16="http://schemas.microsoft.com/office/drawing/2014/main" id="{856C829B-4E11-B905-D267-F6557C6DD2CC}"/>
              </a:ext>
            </a:extLst>
          </p:cNvPr>
          <p:cNvSpPr/>
          <p:nvPr/>
        </p:nvSpPr>
        <p:spPr>
          <a:xfrm>
            <a:off x="567815" y="1919240"/>
            <a:ext cx="2595715" cy="393290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latin typeface="Cambria" panose="02040503050406030204" pitchFamily="18" charset="0"/>
                <a:ea typeface="Cambria" panose="02040503050406030204" pitchFamily="18" charset="0"/>
              </a:rPr>
              <a:t>Web</a:t>
            </a:r>
          </a:p>
          <a:p>
            <a:pPr algn="ctr"/>
            <a:endParaRPr lang="en-US" sz="20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l-GR" sz="20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JSP Servlets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JS, jQuery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Ajax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Bootstrap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001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2C4F870-33A1-D5C6-86B9-8B6630EC3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Τεχνολογιες</a:t>
            </a:r>
            <a:r>
              <a:rPr lang="el-GR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και </a:t>
            </a:r>
            <a:r>
              <a:rPr lang="el-GR" dirty="0" err="1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Εργαλεια</a:t>
            </a:r>
            <a:endParaRPr lang="en-US" dirty="0">
              <a:solidFill>
                <a:srgbClr val="FFC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5A980E3F-71DF-3C37-9D51-C1D0F8C8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28/06/2023</a:t>
            </a:r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FFD44308-B4BD-216D-7DC5-7347A89E5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 err="1"/>
              <a:t>Υπλγος</a:t>
            </a:r>
            <a:r>
              <a:rPr lang="el-GR" dirty="0"/>
              <a:t>(ΠΒ) Σωτηρίου Δημήτριος, </a:t>
            </a:r>
            <a:r>
              <a:rPr lang="el-GR" dirty="0" err="1"/>
              <a:t>Υπλγος</a:t>
            </a:r>
            <a:r>
              <a:rPr lang="el-GR" dirty="0"/>
              <a:t>(ΠΒ) Καραγιάννης Α. Αλέξανδρος. ΣΠΗΥ 141η Ε.Σ.</a:t>
            </a:r>
            <a:endParaRPr lang="en-US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2425B852-BEF0-41A2-F87F-C8530CB60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l-GR" dirty="0"/>
              <a:t>8</a:t>
            </a:r>
            <a:endParaRPr lang="en-US" dirty="0"/>
          </a:p>
        </p:txBody>
      </p:sp>
      <p:sp>
        <p:nvSpPr>
          <p:cNvPr id="7" name="Ορθογώνιο: Στρογγύλεμα γωνιών 6">
            <a:extLst>
              <a:ext uri="{FF2B5EF4-FFF2-40B4-BE49-F238E27FC236}">
                <a16:creationId xmlns:a16="http://schemas.microsoft.com/office/drawing/2014/main" id="{7ADE9A70-87B2-F0B7-9807-E4FAFB6C5EA1}"/>
              </a:ext>
            </a:extLst>
          </p:cNvPr>
          <p:cNvSpPr/>
          <p:nvPr/>
        </p:nvSpPr>
        <p:spPr>
          <a:xfrm>
            <a:off x="9040763" y="1919244"/>
            <a:ext cx="2595715" cy="393290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latin typeface="Cambria" panose="02040503050406030204" pitchFamily="18" charset="0"/>
                <a:ea typeface="Cambria" panose="02040503050406030204" pitchFamily="18" charset="0"/>
              </a:rPr>
              <a:t>PayPal</a:t>
            </a:r>
            <a:endParaRPr lang="en-US" sz="20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sz="20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l-GR" sz="20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Payments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Refunds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Ορθογώνιο: Στρογγύλεμα γωνιών 7">
            <a:extLst>
              <a:ext uri="{FF2B5EF4-FFF2-40B4-BE49-F238E27FC236}">
                <a16:creationId xmlns:a16="http://schemas.microsoft.com/office/drawing/2014/main" id="{0E6F27F9-645C-9B3B-5DA8-3E79FC60CE17}"/>
              </a:ext>
            </a:extLst>
          </p:cNvPr>
          <p:cNvSpPr/>
          <p:nvPr/>
        </p:nvSpPr>
        <p:spPr>
          <a:xfrm>
            <a:off x="6216447" y="1919241"/>
            <a:ext cx="2595715" cy="3932903"/>
          </a:xfrm>
          <a:prstGeom prst="roundRect">
            <a:avLst/>
          </a:prstGeom>
          <a:solidFill>
            <a:srgbClr val="00530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latin typeface="Cambria" panose="02040503050406030204" pitchFamily="18" charset="0"/>
                <a:ea typeface="Cambria" panose="02040503050406030204" pitchFamily="18" charset="0"/>
              </a:rPr>
              <a:t>Security</a:t>
            </a:r>
            <a:endParaRPr lang="en-US" sz="20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sz="20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l-GR" sz="20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Hash Passwords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AES Encryption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Ορθογώνιο: Στρογγύλεμα γωνιών 8">
            <a:extLst>
              <a:ext uri="{FF2B5EF4-FFF2-40B4-BE49-F238E27FC236}">
                <a16:creationId xmlns:a16="http://schemas.microsoft.com/office/drawing/2014/main" id="{EC7B1099-2FCA-7E28-9E95-44630F9B7A1C}"/>
              </a:ext>
            </a:extLst>
          </p:cNvPr>
          <p:cNvSpPr/>
          <p:nvPr/>
        </p:nvSpPr>
        <p:spPr>
          <a:xfrm>
            <a:off x="3379839" y="1919240"/>
            <a:ext cx="2595715" cy="3932903"/>
          </a:xfrm>
          <a:prstGeom prst="roundRect">
            <a:avLst/>
          </a:prstGeom>
          <a:solidFill>
            <a:srgbClr val="B2730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latin typeface="Cambria" panose="02040503050406030204" pitchFamily="18" charset="0"/>
                <a:ea typeface="Cambria" panose="02040503050406030204" pitchFamily="18" charset="0"/>
              </a:rPr>
              <a:t>Mail Services</a:t>
            </a:r>
            <a:endParaRPr lang="el-GR" sz="24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Verifications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Notifications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Receipts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Ορθογώνιο: Στρογγύλεμα γωνιών 9">
            <a:extLst>
              <a:ext uri="{FF2B5EF4-FFF2-40B4-BE49-F238E27FC236}">
                <a16:creationId xmlns:a16="http://schemas.microsoft.com/office/drawing/2014/main" id="{856C829B-4E11-B905-D267-F6557C6DD2CC}"/>
              </a:ext>
            </a:extLst>
          </p:cNvPr>
          <p:cNvSpPr/>
          <p:nvPr/>
        </p:nvSpPr>
        <p:spPr>
          <a:xfrm>
            <a:off x="567815" y="1919240"/>
            <a:ext cx="2595715" cy="393290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latin typeface="Cambria" panose="02040503050406030204" pitchFamily="18" charset="0"/>
                <a:ea typeface="Cambria" panose="02040503050406030204" pitchFamily="18" charset="0"/>
              </a:rPr>
              <a:t>Web</a:t>
            </a:r>
          </a:p>
          <a:p>
            <a:pPr algn="ctr"/>
            <a:endParaRPr lang="en-US" sz="20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l-GR" sz="20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JSP Servlets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JS, jQuery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Ajax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Bootstrap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7740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2C4F870-33A1-D5C6-86B9-8B6630EC3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Τεχνολογιες</a:t>
            </a:r>
            <a:r>
              <a:rPr lang="el-GR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και </a:t>
            </a:r>
            <a:r>
              <a:rPr lang="el-GR" dirty="0" err="1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Εργαλεια</a:t>
            </a:r>
            <a:endParaRPr lang="en-US" dirty="0">
              <a:solidFill>
                <a:srgbClr val="FFC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5A980E3F-71DF-3C37-9D51-C1D0F8C8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28/06/2023</a:t>
            </a:r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FFD44308-B4BD-216D-7DC5-7347A89E5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 err="1"/>
              <a:t>Υπλγος</a:t>
            </a:r>
            <a:r>
              <a:rPr lang="el-GR" dirty="0"/>
              <a:t>(ΠΒ) Σωτηρίου Δημήτριος, </a:t>
            </a:r>
            <a:r>
              <a:rPr lang="el-GR" dirty="0" err="1"/>
              <a:t>Υπλγος</a:t>
            </a:r>
            <a:r>
              <a:rPr lang="el-GR" dirty="0"/>
              <a:t>(ΠΒ) Καραγιάννης Α. Αλέξανδρος. ΣΠΗΥ 141η Ε.Σ.</a:t>
            </a:r>
            <a:endParaRPr lang="en-US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2425B852-BEF0-41A2-F87F-C8530CB60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l-GR" dirty="0"/>
              <a:t>8</a:t>
            </a:r>
            <a:endParaRPr lang="en-US" dirty="0"/>
          </a:p>
        </p:txBody>
      </p:sp>
      <p:sp>
        <p:nvSpPr>
          <p:cNvPr id="7" name="Ορθογώνιο: Στρογγύλεμα γωνιών 6">
            <a:extLst>
              <a:ext uri="{FF2B5EF4-FFF2-40B4-BE49-F238E27FC236}">
                <a16:creationId xmlns:a16="http://schemas.microsoft.com/office/drawing/2014/main" id="{7ADE9A70-87B2-F0B7-9807-E4FAFB6C5EA1}"/>
              </a:ext>
            </a:extLst>
          </p:cNvPr>
          <p:cNvSpPr/>
          <p:nvPr/>
        </p:nvSpPr>
        <p:spPr>
          <a:xfrm>
            <a:off x="5007567" y="1919239"/>
            <a:ext cx="2595715" cy="393290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latin typeface="Cambria" panose="02040503050406030204" pitchFamily="18" charset="0"/>
                <a:ea typeface="Cambria" panose="02040503050406030204" pitchFamily="18" charset="0"/>
              </a:rPr>
              <a:t>PayPal</a:t>
            </a:r>
            <a:endParaRPr lang="en-US" sz="20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sz="20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l-GR" sz="20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Payments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Refunds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Ορθογώνιο: Στρογγύλεμα γωνιών 7">
            <a:extLst>
              <a:ext uri="{FF2B5EF4-FFF2-40B4-BE49-F238E27FC236}">
                <a16:creationId xmlns:a16="http://schemas.microsoft.com/office/drawing/2014/main" id="{0E6F27F9-645C-9B3B-5DA8-3E79FC60CE17}"/>
              </a:ext>
            </a:extLst>
          </p:cNvPr>
          <p:cNvSpPr/>
          <p:nvPr/>
        </p:nvSpPr>
        <p:spPr>
          <a:xfrm>
            <a:off x="5007567" y="1919238"/>
            <a:ext cx="2595715" cy="393290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latin typeface="Cambria" panose="02040503050406030204" pitchFamily="18" charset="0"/>
                <a:ea typeface="Cambria" panose="02040503050406030204" pitchFamily="18" charset="0"/>
              </a:rPr>
              <a:t>Security</a:t>
            </a:r>
            <a:endParaRPr lang="en-US" sz="20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sz="20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l-GR" sz="20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Hash Passwords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AES Encryption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Ορθογώνιο: Στρογγύλεμα γωνιών 8">
            <a:extLst>
              <a:ext uri="{FF2B5EF4-FFF2-40B4-BE49-F238E27FC236}">
                <a16:creationId xmlns:a16="http://schemas.microsoft.com/office/drawing/2014/main" id="{EC7B1099-2FCA-7E28-9E95-44630F9B7A1C}"/>
              </a:ext>
            </a:extLst>
          </p:cNvPr>
          <p:cNvSpPr/>
          <p:nvPr/>
        </p:nvSpPr>
        <p:spPr>
          <a:xfrm>
            <a:off x="5007567" y="1919237"/>
            <a:ext cx="2595715" cy="393290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latin typeface="Cambria" panose="02040503050406030204" pitchFamily="18" charset="0"/>
                <a:ea typeface="Cambria" panose="02040503050406030204" pitchFamily="18" charset="0"/>
              </a:rPr>
              <a:t>Mail Services</a:t>
            </a:r>
            <a:endParaRPr lang="el-GR" sz="24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Verifications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Notifications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Receipts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Ορθογώνιο: Στρογγύλεμα γωνιών 9">
            <a:extLst>
              <a:ext uri="{FF2B5EF4-FFF2-40B4-BE49-F238E27FC236}">
                <a16:creationId xmlns:a16="http://schemas.microsoft.com/office/drawing/2014/main" id="{856C829B-4E11-B905-D267-F6557C6DD2CC}"/>
              </a:ext>
            </a:extLst>
          </p:cNvPr>
          <p:cNvSpPr/>
          <p:nvPr/>
        </p:nvSpPr>
        <p:spPr>
          <a:xfrm>
            <a:off x="5007567" y="1919236"/>
            <a:ext cx="2595715" cy="393290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latin typeface="Cambria" panose="02040503050406030204" pitchFamily="18" charset="0"/>
                <a:ea typeface="Cambria" panose="02040503050406030204" pitchFamily="18" charset="0"/>
              </a:rPr>
              <a:t>Web</a:t>
            </a:r>
          </a:p>
          <a:p>
            <a:pPr algn="ctr"/>
            <a:endParaRPr lang="en-US" sz="20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l-GR" sz="20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JSP Servlets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JS, jQuery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Ajax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Bootstrap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/>
          </a:p>
          <a:p>
            <a:pPr algn="ctr"/>
            <a:endParaRPr lang="en-US" dirty="0"/>
          </a:p>
        </p:txBody>
      </p:sp>
      <p:sp>
        <p:nvSpPr>
          <p:cNvPr id="14" name="Ορθογώνιο: Στρογγύλεμα γωνιών 13">
            <a:extLst>
              <a:ext uri="{FF2B5EF4-FFF2-40B4-BE49-F238E27FC236}">
                <a16:creationId xmlns:a16="http://schemas.microsoft.com/office/drawing/2014/main" id="{9E404053-4A23-2CE4-7760-7AD9B0FB53FD}"/>
              </a:ext>
            </a:extLst>
          </p:cNvPr>
          <p:cNvSpPr/>
          <p:nvPr/>
        </p:nvSpPr>
        <p:spPr>
          <a:xfrm>
            <a:off x="3352800" y="1912119"/>
            <a:ext cx="5943600" cy="394002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latin typeface="Cambria" panose="02040503050406030204" pitchFamily="18" charset="0"/>
                <a:ea typeface="Cambria" panose="02040503050406030204" pitchFamily="18" charset="0"/>
              </a:rPr>
              <a:t>Analytics</a:t>
            </a:r>
          </a:p>
          <a:p>
            <a:pPr algn="ctr"/>
            <a:endParaRPr lang="en-US" sz="20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l-GR" sz="20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/>
          </a:p>
          <a:p>
            <a:pPr algn="ctr"/>
            <a:endParaRPr lang="en-US" dirty="0"/>
          </a:p>
        </p:txBody>
      </p:sp>
      <p:pic>
        <p:nvPicPr>
          <p:cNvPr id="3" name="Εικόνα 2" descr="Εικόνα που περιέχει ταμπουρέ, σχεδίαση&#10;&#10;Περιγραφή που δημιουργήθηκε αυτόματα">
            <a:extLst>
              <a:ext uri="{FF2B5EF4-FFF2-40B4-BE49-F238E27FC236}">
                <a16:creationId xmlns:a16="http://schemas.microsoft.com/office/drawing/2014/main" id="{E6D7288E-7DD0-50ED-80E2-B73C798E65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035" y="2596506"/>
            <a:ext cx="3716778" cy="302209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58287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2C4F870-33A1-D5C6-86B9-8B6630EC3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Μελλοντικες</a:t>
            </a:r>
            <a:r>
              <a:rPr lang="el-GR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l-GR" dirty="0" err="1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Βελτιωσεις</a:t>
            </a:r>
            <a:endParaRPr lang="en-US" dirty="0">
              <a:solidFill>
                <a:srgbClr val="FFC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7F89A302-B871-33BA-6086-2C21639D9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28/06/2023</a:t>
            </a:r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DAE56850-64F6-DCCF-4706-818651005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Υπλγος(ΠΒ) Σωτηρίου Δημήτριος, Υπλγος(ΠΒ) Καραγιάννης Α. Αλέξανδρος. ΣΠΗΥ 141η Ε.Σ.</a:t>
            </a:r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CADCF004-562D-9711-C457-0A0F4A119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l-GR" dirty="0"/>
              <a:t>9</a:t>
            </a:r>
            <a:endParaRPr lang="en-US" dirty="0"/>
          </a:p>
        </p:txBody>
      </p:sp>
      <p:sp>
        <p:nvSpPr>
          <p:cNvPr id="9" name="Ορθογώνιο 8">
            <a:extLst>
              <a:ext uri="{FF2B5EF4-FFF2-40B4-BE49-F238E27FC236}">
                <a16:creationId xmlns:a16="http://schemas.microsoft.com/office/drawing/2014/main" id="{47D68E77-6E90-3BFA-C132-247AA255807A}"/>
              </a:ext>
            </a:extLst>
          </p:cNvPr>
          <p:cNvSpPr/>
          <p:nvPr/>
        </p:nvSpPr>
        <p:spPr>
          <a:xfrm>
            <a:off x="1925320" y="2075649"/>
            <a:ext cx="1127760" cy="965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endParaRPr lang="en-US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Ορθογώνιο 9">
            <a:extLst>
              <a:ext uri="{FF2B5EF4-FFF2-40B4-BE49-F238E27FC236}">
                <a16:creationId xmlns:a16="http://schemas.microsoft.com/office/drawing/2014/main" id="{CD7A5A87-DDDE-E778-D335-A3C1AA3F6696}"/>
              </a:ext>
            </a:extLst>
          </p:cNvPr>
          <p:cNvSpPr/>
          <p:nvPr/>
        </p:nvSpPr>
        <p:spPr>
          <a:xfrm>
            <a:off x="1925320" y="3470492"/>
            <a:ext cx="1127760" cy="965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</a:p>
        </p:txBody>
      </p:sp>
      <p:sp>
        <p:nvSpPr>
          <p:cNvPr id="11" name="Ορθογώνιο 10">
            <a:extLst>
              <a:ext uri="{FF2B5EF4-FFF2-40B4-BE49-F238E27FC236}">
                <a16:creationId xmlns:a16="http://schemas.microsoft.com/office/drawing/2014/main" id="{D6C1B006-7549-DE5D-47AD-7489666A2B79}"/>
              </a:ext>
            </a:extLst>
          </p:cNvPr>
          <p:cNvSpPr/>
          <p:nvPr/>
        </p:nvSpPr>
        <p:spPr>
          <a:xfrm>
            <a:off x="1925320" y="4865335"/>
            <a:ext cx="1127760" cy="965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endParaRPr lang="en-US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Ορθογώνιο 11">
            <a:extLst>
              <a:ext uri="{FF2B5EF4-FFF2-40B4-BE49-F238E27FC236}">
                <a16:creationId xmlns:a16="http://schemas.microsoft.com/office/drawing/2014/main" id="{EAD43B8A-B2D2-237B-11D6-6249A8D12E31}"/>
              </a:ext>
            </a:extLst>
          </p:cNvPr>
          <p:cNvSpPr/>
          <p:nvPr/>
        </p:nvSpPr>
        <p:spPr>
          <a:xfrm>
            <a:off x="3053080" y="2075649"/>
            <a:ext cx="7081520" cy="96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ανάπτυξη μιας κινητής εφαρμογής για βελτιωμένη προσβασιμότητα</a:t>
            </a:r>
            <a:endParaRPr lang="en-US" sz="2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Ορθογώνιο 12">
            <a:extLst>
              <a:ext uri="{FF2B5EF4-FFF2-40B4-BE49-F238E27FC236}">
                <a16:creationId xmlns:a16="http://schemas.microsoft.com/office/drawing/2014/main" id="{02A0AF8E-B8AD-ADC8-62A7-AC66E452BBAA}"/>
              </a:ext>
            </a:extLst>
          </p:cNvPr>
          <p:cNvSpPr/>
          <p:nvPr/>
        </p:nvSpPr>
        <p:spPr>
          <a:xfrm>
            <a:off x="3053080" y="3470492"/>
            <a:ext cx="7081520" cy="965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δυνατότητες όπως αξιολογήσεις χρηστών, προτάσεις προϊόντων και εξατομικευμένες προσφορές</a:t>
            </a:r>
            <a:endParaRPr lang="en-US" sz="2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Ορθογώνιο 13">
            <a:extLst>
              <a:ext uri="{FF2B5EF4-FFF2-40B4-BE49-F238E27FC236}">
                <a16:creationId xmlns:a16="http://schemas.microsoft.com/office/drawing/2014/main" id="{C63F3014-C575-D7F9-D8A9-19815B540313}"/>
              </a:ext>
            </a:extLst>
          </p:cNvPr>
          <p:cNvSpPr/>
          <p:nvPr/>
        </p:nvSpPr>
        <p:spPr>
          <a:xfrm>
            <a:off x="3053080" y="4865335"/>
            <a:ext cx="7081520" cy="9652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συνεχή βελτίωσης της εφαρμογής με βάση τα σχόλια και τις ανάγκες των χρηστών</a:t>
            </a:r>
            <a:endParaRPr lang="en-US" sz="2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536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5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25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8B3CD83-A4E2-111B-471D-CA837AD1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ΣΥνδεση</a:t>
            </a:r>
            <a:r>
              <a:rPr lang="el-GR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l-GR" dirty="0" err="1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ΑγοραστΩν</a:t>
            </a:r>
            <a:r>
              <a:rPr lang="el-GR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&amp;</a:t>
            </a:r>
            <a:r>
              <a:rPr lang="el-GR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l-GR" dirty="0" err="1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ΕπιχειρΗσεων</a:t>
            </a:r>
            <a:r>
              <a:rPr lang="el-GR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endParaRPr lang="en-US" dirty="0">
              <a:solidFill>
                <a:srgbClr val="FFC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C55FCFA4-EF90-8122-347C-50AB53971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28/06/2023</a:t>
            </a:r>
            <a:endParaRPr lang="en-US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DD29D007-5606-4184-6BBF-13C77659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Υπλγος(ΠΒ) Σωτηρίου Δημήτριος, Υπλγος(ΠΒ) Καραγιάννης Α. Αλέξανδρος. ΣΠΗΥ 141η Ε.Σ.</a:t>
            </a:r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EC39A1A8-CD8C-6409-9AFB-D77DEADD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l-GR" dirty="0"/>
              <a:t>2</a:t>
            </a:r>
            <a:endParaRPr lang="en-US" dirty="0"/>
          </a:p>
        </p:txBody>
      </p:sp>
      <p:pic>
        <p:nvPicPr>
          <p:cNvPr id="11" name="Εικόνα 10" descr="Εικόνα που περιέχει κείμενο, γραμματοσειρά, γραφικά, σύμβολο&#10;&#10;Περιγραφή που δημιουργήθηκε αυτόματα">
            <a:extLst>
              <a:ext uri="{FF2B5EF4-FFF2-40B4-BE49-F238E27FC236}">
                <a16:creationId xmlns:a16="http://schemas.microsoft.com/office/drawing/2014/main" id="{87F82F5F-60E3-F20F-7981-4A1912060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07410">
            <a:off x="12762085" y="3767513"/>
            <a:ext cx="1086383" cy="1086383"/>
          </a:xfrm>
          <a:prstGeom prst="rect">
            <a:avLst/>
          </a:prstGeom>
        </p:spPr>
      </p:pic>
      <p:sp>
        <p:nvSpPr>
          <p:cNvPr id="7" name="Θέση περιεχομένου 2">
            <a:extLst>
              <a:ext uri="{FF2B5EF4-FFF2-40B4-BE49-F238E27FC236}">
                <a16:creationId xmlns:a16="http://schemas.microsoft.com/office/drawing/2014/main" id="{74F3C821-CFD4-82FB-4310-F150F83EAFD4}"/>
              </a:ext>
            </a:extLst>
          </p:cNvPr>
          <p:cNvSpPr txBox="1">
            <a:spLocks/>
          </p:cNvSpPr>
          <p:nvPr/>
        </p:nvSpPr>
        <p:spPr>
          <a:xfrm>
            <a:off x="2534856" y="3756378"/>
            <a:ext cx="8971344" cy="487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>
                <a:solidFill>
                  <a:srgbClr val="D1D5D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Οφέλη για τους Χρήστες</a:t>
            </a:r>
            <a:endParaRPr lang="en-US" dirty="0">
              <a:solidFill>
                <a:srgbClr val="D1D5DB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8" name="Εικόνα 7" descr="Εικόνα που περιέχει κείμενο, λογότυπο, γραμματοσειρά, ετικέτα&#10;&#10;Περιγραφή που δημιουργήθηκε αυτόματα">
            <a:extLst>
              <a:ext uri="{FF2B5EF4-FFF2-40B4-BE49-F238E27FC236}">
                <a16:creationId xmlns:a16="http://schemas.microsoft.com/office/drawing/2014/main" id="{442D3092-B7C6-E329-E057-19D8D949D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546" y="3444818"/>
            <a:ext cx="1101963" cy="1101963"/>
          </a:xfrm>
          <a:prstGeom prst="rect">
            <a:avLst/>
          </a:prstGeom>
        </p:spPr>
      </p:pic>
      <p:sp>
        <p:nvSpPr>
          <p:cNvPr id="9" name="Θέση περιεχομένου 2">
            <a:extLst>
              <a:ext uri="{FF2B5EF4-FFF2-40B4-BE49-F238E27FC236}">
                <a16:creationId xmlns:a16="http://schemas.microsoft.com/office/drawing/2014/main" id="{D93A2AD8-5474-5892-CC51-9E7A6A5E07C1}"/>
              </a:ext>
            </a:extLst>
          </p:cNvPr>
          <p:cNvSpPr txBox="1">
            <a:spLocks/>
          </p:cNvSpPr>
          <p:nvPr/>
        </p:nvSpPr>
        <p:spPr>
          <a:xfrm>
            <a:off x="2534856" y="2663117"/>
            <a:ext cx="7493399" cy="487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>
                <a:solidFill>
                  <a:srgbClr val="D1D5D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Σκοπός και Στόχοι της Εφαρμογής</a:t>
            </a:r>
            <a:endParaRPr lang="en-US" dirty="0">
              <a:solidFill>
                <a:srgbClr val="D1D5DB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4" name="Εικόνα 13">
            <a:extLst>
              <a:ext uri="{FF2B5EF4-FFF2-40B4-BE49-F238E27FC236}">
                <a16:creationId xmlns:a16="http://schemas.microsoft.com/office/drawing/2014/main" id="{6C0F39C0-FF6E-A59B-2C75-BA4AFE6059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200900" y="1988819"/>
            <a:ext cx="1813561" cy="181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2813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8B3CD83-A4E2-111B-471D-CA837AD1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ΣΥνδεση</a:t>
            </a:r>
            <a:r>
              <a:rPr lang="el-GR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l-GR" dirty="0" err="1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ΑγοραστΩν</a:t>
            </a:r>
            <a:r>
              <a:rPr lang="el-GR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&amp;</a:t>
            </a:r>
            <a:r>
              <a:rPr lang="el-GR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l-GR" dirty="0" err="1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ΕπιχειρΗσεων</a:t>
            </a:r>
            <a:r>
              <a:rPr lang="el-GR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endParaRPr lang="en-US" dirty="0">
              <a:solidFill>
                <a:srgbClr val="FFC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1564618-E138-0195-5CBA-F6AB3DEE9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4856" y="4849639"/>
            <a:ext cx="8971344" cy="487545"/>
          </a:xfrm>
        </p:spPr>
        <p:txBody>
          <a:bodyPr/>
          <a:lstStyle/>
          <a:p>
            <a:r>
              <a:rPr lang="el-GR" b="0" i="0" dirty="0">
                <a:solidFill>
                  <a:srgbClr val="D1D5DB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Οφέλη για τις Επιχειρήσεις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C55FCFA4-EF90-8122-347C-50AB53971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28/06/2023</a:t>
            </a:r>
            <a:endParaRPr lang="en-US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DD29D007-5606-4184-6BBF-13C77659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Υπλγος(ΠΒ) Σωτηρίου Δημήτριος, Υπλγος(ΠΒ) Καραγιάννης Α. Αλέξανδρος. ΣΠΗΥ 141η Ε.Σ.</a:t>
            </a:r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EC39A1A8-CD8C-6409-9AFB-D77DEADD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l-GR" dirty="0"/>
              <a:t>2</a:t>
            </a:r>
            <a:endParaRPr lang="en-US" dirty="0"/>
          </a:p>
        </p:txBody>
      </p:sp>
      <p:pic>
        <p:nvPicPr>
          <p:cNvPr id="11" name="Εικόνα 10" descr="Εικόνα που περιέχει κείμενο, γραμματοσειρά, γραφικά, σύμβολο&#10;&#10;Περιγραφή που δημιουργήθηκε αυτόματα">
            <a:extLst>
              <a:ext uri="{FF2B5EF4-FFF2-40B4-BE49-F238E27FC236}">
                <a16:creationId xmlns:a16="http://schemas.microsoft.com/office/drawing/2014/main" id="{87F82F5F-60E3-F20F-7981-4A1912060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126" y="4555483"/>
            <a:ext cx="1086383" cy="1086383"/>
          </a:xfrm>
          <a:prstGeom prst="rect">
            <a:avLst/>
          </a:prstGeom>
        </p:spPr>
      </p:pic>
      <p:sp>
        <p:nvSpPr>
          <p:cNvPr id="7" name="Θέση περιεχομένου 2">
            <a:extLst>
              <a:ext uri="{FF2B5EF4-FFF2-40B4-BE49-F238E27FC236}">
                <a16:creationId xmlns:a16="http://schemas.microsoft.com/office/drawing/2014/main" id="{74F3C821-CFD4-82FB-4310-F150F83EAFD4}"/>
              </a:ext>
            </a:extLst>
          </p:cNvPr>
          <p:cNvSpPr txBox="1">
            <a:spLocks/>
          </p:cNvSpPr>
          <p:nvPr/>
        </p:nvSpPr>
        <p:spPr>
          <a:xfrm>
            <a:off x="2534856" y="3756378"/>
            <a:ext cx="8971344" cy="487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>
                <a:solidFill>
                  <a:srgbClr val="D1D5D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Οφέλη για τους Χρήστες</a:t>
            </a:r>
            <a:endParaRPr lang="en-US" dirty="0">
              <a:solidFill>
                <a:srgbClr val="D1D5DB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8" name="Εικόνα 7" descr="Εικόνα που περιέχει κείμενο, λογότυπο, γραμματοσειρά, ετικέτα&#10;&#10;Περιγραφή που δημιουργήθηκε αυτόματα">
            <a:extLst>
              <a:ext uri="{FF2B5EF4-FFF2-40B4-BE49-F238E27FC236}">
                <a16:creationId xmlns:a16="http://schemas.microsoft.com/office/drawing/2014/main" id="{442D3092-B7C6-E329-E057-19D8D949D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546" y="3444818"/>
            <a:ext cx="1101963" cy="1101963"/>
          </a:xfrm>
          <a:prstGeom prst="rect">
            <a:avLst/>
          </a:prstGeom>
        </p:spPr>
      </p:pic>
      <p:sp>
        <p:nvSpPr>
          <p:cNvPr id="9" name="Θέση περιεχομένου 2">
            <a:extLst>
              <a:ext uri="{FF2B5EF4-FFF2-40B4-BE49-F238E27FC236}">
                <a16:creationId xmlns:a16="http://schemas.microsoft.com/office/drawing/2014/main" id="{D93A2AD8-5474-5892-CC51-9E7A6A5E07C1}"/>
              </a:ext>
            </a:extLst>
          </p:cNvPr>
          <p:cNvSpPr txBox="1">
            <a:spLocks/>
          </p:cNvSpPr>
          <p:nvPr/>
        </p:nvSpPr>
        <p:spPr>
          <a:xfrm>
            <a:off x="2534856" y="2663117"/>
            <a:ext cx="7493399" cy="487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>
                <a:solidFill>
                  <a:srgbClr val="D1D5D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Σκοπός και Στόχοι της Εφαρμογής</a:t>
            </a:r>
            <a:endParaRPr lang="en-US" dirty="0">
              <a:solidFill>
                <a:srgbClr val="D1D5DB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2" name="Εικόνα 11">
            <a:extLst>
              <a:ext uri="{FF2B5EF4-FFF2-40B4-BE49-F238E27FC236}">
                <a16:creationId xmlns:a16="http://schemas.microsoft.com/office/drawing/2014/main" id="{DE786A92-3FBB-6941-AB2C-0C662357E5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200900" y="1988819"/>
            <a:ext cx="1813561" cy="181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0496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C98A735-B773-A1BC-4363-2E849ACE5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b="0" i="0" dirty="0">
                <a:solidFill>
                  <a:srgbClr val="FFC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Ανάγκη της Αγοράς: </a:t>
            </a:r>
            <a:endParaRPr lang="en-US" dirty="0">
              <a:solidFill>
                <a:srgbClr val="FFC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5BC9564F-E981-1589-6C20-C2745236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28/06/2023</a:t>
            </a:r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50844DC2-E740-CD78-981C-3EB1318D6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Υπλγος(ΠΒ) Σωτηρίου Δημήτριος, Υπλγος(ΠΒ) Καραγιάννης Α. Αλέξανδρος. ΣΠΗΥ 141η Ε.Σ.</a:t>
            </a:r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B95282AB-9C57-5F7A-7FE2-2D34B612B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l-GR" dirty="0"/>
              <a:t>3</a:t>
            </a:r>
            <a:endParaRPr lang="en-US" dirty="0"/>
          </a:p>
        </p:txBody>
      </p:sp>
      <p:sp>
        <p:nvSpPr>
          <p:cNvPr id="30" name="Ελεύθερη σχεδίαση: Σχήμα 29">
            <a:extLst>
              <a:ext uri="{FF2B5EF4-FFF2-40B4-BE49-F238E27FC236}">
                <a16:creationId xmlns:a16="http://schemas.microsoft.com/office/drawing/2014/main" id="{88D3111C-0C63-CF9C-AD8B-A566C72FFCE2}"/>
              </a:ext>
            </a:extLst>
          </p:cNvPr>
          <p:cNvSpPr/>
          <p:nvPr/>
        </p:nvSpPr>
        <p:spPr>
          <a:xfrm flipH="1">
            <a:off x="2499360" y="2194560"/>
            <a:ext cx="7010401" cy="3899067"/>
          </a:xfrm>
          <a:custGeom>
            <a:avLst/>
            <a:gdLst>
              <a:gd name="connsiteX0" fmla="*/ 2781575 w 7010401"/>
              <a:gd name="connsiteY0" fmla="*/ 2817582 h 3899067"/>
              <a:gd name="connsiteX1" fmla="*/ 2924822 w 7010401"/>
              <a:gd name="connsiteY1" fmla="*/ 2976791 h 3899067"/>
              <a:gd name="connsiteX2" fmla="*/ 2898219 w 7010401"/>
              <a:gd name="connsiteY2" fmla="*/ 3087705 h 3899067"/>
              <a:gd name="connsiteX3" fmla="*/ 2824549 w 7010401"/>
              <a:gd name="connsiteY3" fmla="*/ 3126996 h 3899067"/>
              <a:gd name="connsiteX4" fmla="*/ 2717728 w 7010401"/>
              <a:gd name="connsiteY4" fmla="*/ 2980065 h 3899067"/>
              <a:gd name="connsiteX5" fmla="*/ 2781575 w 7010401"/>
              <a:gd name="connsiteY5" fmla="*/ 2817582 h 3899067"/>
              <a:gd name="connsiteX6" fmla="*/ 2169445 w 7010401"/>
              <a:gd name="connsiteY6" fmla="*/ 2788933 h 3899067"/>
              <a:gd name="connsiteX7" fmla="*/ 2216103 w 7010401"/>
              <a:gd name="connsiteY7" fmla="*/ 2809601 h 3899067"/>
              <a:gd name="connsiteX8" fmla="*/ 2239227 w 7010401"/>
              <a:gd name="connsiteY8" fmla="*/ 2864854 h 3899067"/>
              <a:gd name="connsiteX9" fmla="*/ 2243524 w 7010401"/>
              <a:gd name="connsiteY9" fmla="*/ 2975154 h 3899067"/>
              <a:gd name="connsiteX10" fmla="*/ 2243524 w 7010401"/>
              <a:gd name="connsiteY10" fmla="*/ 3125768 h 3899067"/>
              <a:gd name="connsiteX11" fmla="*/ 2088408 w 7010401"/>
              <a:gd name="connsiteY11" fmla="*/ 2932180 h 3899067"/>
              <a:gd name="connsiteX12" fmla="*/ 2110304 w 7010401"/>
              <a:gd name="connsiteY12" fmla="*/ 2826586 h 3899067"/>
              <a:gd name="connsiteX13" fmla="*/ 2169445 w 7010401"/>
              <a:gd name="connsiteY13" fmla="*/ 2788933 h 3899067"/>
              <a:gd name="connsiteX14" fmla="*/ 1743313 w 7010401"/>
              <a:gd name="connsiteY14" fmla="*/ 2786886 h 3899067"/>
              <a:gd name="connsiteX15" fmla="*/ 1819234 w 7010401"/>
              <a:gd name="connsiteY15" fmla="*/ 2829860 h 3899067"/>
              <a:gd name="connsiteX16" fmla="*/ 1845632 w 7010401"/>
              <a:gd name="connsiteY16" fmla="*/ 2952234 h 3899067"/>
              <a:gd name="connsiteX17" fmla="*/ 1818825 w 7010401"/>
              <a:gd name="connsiteY17" fmla="*/ 3081771 h 3899067"/>
              <a:gd name="connsiteX18" fmla="*/ 1742085 w 7010401"/>
              <a:gd name="connsiteY18" fmla="*/ 3126996 h 3899067"/>
              <a:gd name="connsiteX19" fmla="*/ 1695427 w 7010401"/>
              <a:gd name="connsiteY19" fmla="*/ 3113694 h 3899067"/>
              <a:gd name="connsiteX20" fmla="*/ 1664118 w 7010401"/>
              <a:gd name="connsiteY20" fmla="*/ 3077882 h 3899067"/>
              <a:gd name="connsiteX21" fmla="*/ 1646723 w 7010401"/>
              <a:gd name="connsiteY21" fmla="*/ 3025700 h 3899067"/>
              <a:gd name="connsiteX22" fmla="*/ 1641403 w 7010401"/>
              <a:gd name="connsiteY22" fmla="*/ 2963694 h 3899067"/>
              <a:gd name="connsiteX23" fmla="*/ 1654704 w 7010401"/>
              <a:gd name="connsiteY23" fmla="*/ 2863830 h 3899067"/>
              <a:gd name="connsiteX24" fmla="*/ 1690925 w 7010401"/>
              <a:gd name="connsiteY24" fmla="*/ 2805508 h 3899067"/>
              <a:gd name="connsiteX25" fmla="*/ 1743313 w 7010401"/>
              <a:gd name="connsiteY25" fmla="*/ 2786886 h 3899067"/>
              <a:gd name="connsiteX26" fmla="*/ 3267313 w 7010401"/>
              <a:gd name="connsiteY26" fmla="*/ 2786886 h 3899067"/>
              <a:gd name="connsiteX27" fmla="*/ 3214925 w 7010401"/>
              <a:gd name="connsiteY27" fmla="*/ 2805508 h 3899067"/>
              <a:gd name="connsiteX28" fmla="*/ 3178704 w 7010401"/>
              <a:gd name="connsiteY28" fmla="*/ 2863830 h 3899067"/>
              <a:gd name="connsiteX29" fmla="*/ 3165403 w 7010401"/>
              <a:gd name="connsiteY29" fmla="*/ 2963694 h 3899067"/>
              <a:gd name="connsiteX30" fmla="*/ 3170723 w 7010401"/>
              <a:gd name="connsiteY30" fmla="*/ 3025700 h 3899067"/>
              <a:gd name="connsiteX31" fmla="*/ 3188118 w 7010401"/>
              <a:gd name="connsiteY31" fmla="*/ 3077882 h 3899067"/>
              <a:gd name="connsiteX32" fmla="*/ 3219427 w 7010401"/>
              <a:gd name="connsiteY32" fmla="*/ 3113694 h 3899067"/>
              <a:gd name="connsiteX33" fmla="*/ 3266085 w 7010401"/>
              <a:gd name="connsiteY33" fmla="*/ 3126996 h 3899067"/>
              <a:gd name="connsiteX34" fmla="*/ 3342825 w 7010401"/>
              <a:gd name="connsiteY34" fmla="*/ 3081771 h 3899067"/>
              <a:gd name="connsiteX35" fmla="*/ 3369632 w 7010401"/>
              <a:gd name="connsiteY35" fmla="*/ 2952234 h 3899067"/>
              <a:gd name="connsiteX36" fmla="*/ 3343234 w 7010401"/>
              <a:gd name="connsiteY36" fmla="*/ 2829860 h 3899067"/>
              <a:gd name="connsiteX37" fmla="*/ 3267313 w 7010401"/>
              <a:gd name="connsiteY37" fmla="*/ 2786886 h 3899067"/>
              <a:gd name="connsiteX38" fmla="*/ 1285406 w 7010401"/>
              <a:gd name="connsiteY38" fmla="*/ 2785658 h 3899067"/>
              <a:gd name="connsiteX39" fmla="*/ 1390181 w 7010401"/>
              <a:gd name="connsiteY39" fmla="*/ 2977610 h 3899067"/>
              <a:gd name="connsiteX40" fmla="*/ 1390181 w 7010401"/>
              <a:gd name="connsiteY40" fmla="*/ 3044731 h 3899067"/>
              <a:gd name="connsiteX41" fmla="*/ 1362350 w 7010401"/>
              <a:gd name="connsiteY41" fmla="*/ 3103053 h 3899067"/>
              <a:gd name="connsiteX42" fmla="*/ 1296047 w 7010401"/>
              <a:gd name="connsiteY42" fmla="*/ 3125768 h 3899067"/>
              <a:gd name="connsiteX43" fmla="*/ 1192909 w 7010401"/>
              <a:gd name="connsiteY43" fmla="*/ 2963285 h 3899067"/>
              <a:gd name="connsiteX44" fmla="*/ 1285406 w 7010401"/>
              <a:gd name="connsiteY44" fmla="*/ 2785658 h 3899067"/>
              <a:gd name="connsiteX45" fmla="*/ 3704756 w 7010401"/>
              <a:gd name="connsiteY45" fmla="*/ 2785658 h 3899067"/>
              <a:gd name="connsiteX46" fmla="*/ 3612259 w 7010401"/>
              <a:gd name="connsiteY46" fmla="*/ 2963285 h 3899067"/>
              <a:gd name="connsiteX47" fmla="*/ 3715397 w 7010401"/>
              <a:gd name="connsiteY47" fmla="*/ 3125768 h 3899067"/>
              <a:gd name="connsiteX48" fmla="*/ 3781700 w 7010401"/>
              <a:gd name="connsiteY48" fmla="*/ 3103053 h 3899067"/>
              <a:gd name="connsiteX49" fmla="*/ 3809531 w 7010401"/>
              <a:gd name="connsiteY49" fmla="*/ 3044731 h 3899067"/>
              <a:gd name="connsiteX50" fmla="*/ 3809531 w 7010401"/>
              <a:gd name="connsiteY50" fmla="*/ 2977610 h 3899067"/>
              <a:gd name="connsiteX51" fmla="*/ 3704756 w 7010401"/>
              <a:gd name="connsiteY51" fmla="*/ 2785658 h 3899067"/>
              <a:gd name="connsiteX52" fmla="*/ 2746377 w 7010401"/>
              <a:gd name="connsiteY52" fmla="*/ 2760693 h 3899067"/>
              <a:gd name="connsiteX53" fmla="*/ 2581439 w 7010401"/>
              <a:gd name="connsiteY53" fmla="*/ 2760693 h 3899067"/>
              <a:gd name="connsiteX54" fmla="*/ 2581439 w 7010401"/>
              <a:gd name="connsiteY54" fmla="*/ 2815945 h 3899067"/>
              <a:gd name="connsiteX55" fmla="*/ 2728778 w 7010401"/>
              <a:gd name="connsiteY55" fmla="*/ 2815945 h 3899067"/>
              <a:gd name="connsiteX56" fmla="*/ 2728778 w 7010401"/>
              <a:gd name="connsiteY56" fmla="*/ 2819219 h 3899067"/>
              <a:gd name="connsiteX57" fmla="*/ 2641602 w 7010401"/>
              <a:gd name="connsiteY57" fmla="*/ 2977610 h 3899067"/>
              <a:gd name="connsiteX58" fmla="*/ 2691943 w 7010401"/>
              <a:gd name="connsiteY58" fmla="*/ 3110215 h 3899067"/>
              <a:gd name="connsiteX59" fmla="*/ 2825368 w 7010401"/>
              <a:gd name="connsiteY59" fmla="*/ 3159329 h 3899067"/>
              <a:gd name="connsiteX60" fmla="*/ 2953472 w 7010401"/>
              <a:gd name="connsiteY60" fmla="*/ 3108578 h 3899067"/>
              <a:gd name="connsiteX61" fmla="*/ 3001357 w 7010401"/>
              <a:gd name="connsiteY61" fmla="*/ 2975972 h 3899067"/>
              <a:gd name="connsiteX62" fmla="*/ 2966364 w 7010401"/>
              <a:gd name="connsiteY62" fmla="*/ 2844390 h 3899067"/>
              <a:gd name="connsiteX63" fmla="*/ 2878164 w 7010401"/>
              <a:gd name="connsiteY63" fmla="*/ 2777882 h 3899067"/>
              <a:gd name="connsiteX64" fmla="*/ 2746377 w 7010401"/>
              <a:gd name="connsiteY64" fmla="*/ 2760693 h 3899067"/>
              <a:gd name="connsiteX65" fmla="*/ 469121 w 7010401"/>
              <a:gd name="connsiteY65" fmla="*/ 2754553 h 3899067"/>
              <a:gd name="connsiteX66" fmla="*/ 359434 w 7010401"/>
              <a:gd name="connsiteY66" fmla="*/ 2772562 h 3899067"/>
              <a:gd name="connsiteX67" fmla="*/ 359434 w 7010401"/>
              <a:gd name="connsiteY67" fmla="*/ 2848687 h 3899067"/>
              <a:gd name="connsiteX68" fmla="*/ 409776 w 7010401"/>
              <a:gd name="connsiteY68" fmla="*/ 2848687 h 3899067"/>
              <a:gd name="connsiteX69" fmla="*/ 486720 w 7010401"/>
              <a:gd name="connsiteY69" fmla="*/ 2788933 h 3899067"/>
              <a:gd name="connsiteX70" fmla="*/ 555069 w 7010401"/>
              <a:gd name="connsiteY70" fmla="*/ 2827405 h 3899067"/>
              <a:gd name="connsiteX71" fmla="*/ 582491 w 7010401"/>
              <a:gd name="connsiteY71" fmla="*/ 2933817 h 3899067"/>
              <a:gd name="connsiteX72" fmla="*/ 559981 w 7010401"/>
              <a:gd name="connsiteY72" fmla="*/ 3027541 h 3899067"/>
              <a:gd name="connsiteX73" fmla="*/ 465028 w 7010401"/>
              <a:gd name="connsiteY73" fmla="*/ 3085249 h 3899067"/>
              <a:gd name="connsiteX74" fmla="*/ 396679 w 7010401"/>
              <a:gd name="connsiteY74" fmla="*/ 3120243 h 3899067"/>
              <a:gd name="connsiteX75" fmla="*/ 376215 w 7010401"/>
              <a:gd name="connsiteY75" fmla="*/ 3172835 h 3899067"/>
              <a:gd name="connsiteX76" fmla="*/ 406297 w 7010401"/>
              <a:gd name="connsiteY76" fmla="*/ 3250188 h 3899067"/>
              <a:gd name="connsiteX77" fmla="*/ 495315 w 7010401"/>
              <a:gd name="connsiteY77" fmla="*/ 3328770 h 3899067"/>
              <a:gd name="connsiteX78" fmla="*/ 519462 w 7010401"/>
              <a:gd name="connsiteY78" fmla="*/ 3299711 h 3899067"/>
              <a:gd name="connsiteX79" fmla="*/ 444155 w 7010401"/>
              <a:gd name="connsiteY79" fmla="*/ 3192480 h 3899067"/>
              <a:gd name="connsiteX80" fmla="*/ 456434 w 7010401"/>
              <a:gd name="connsiteY80" fmla="*/ 3158510 h 3899067"/>
              <a:gd name="connsiteX81" fmla="*/ 496952 w 7010401"/>
              <a:gd name="connsiteY81" fmla="*/ 3136818 h 3899067"/>
              <a:gd name="connsiteX82" fmla="*/ 621577 w 7010401"/>
              <a:gd name="connsiteY82" fmla="*/ 3060488 h 3899067"/>
              <a:gd name="connsiteX83" fmla="*/ 656161 w 7010401"/>
              <a:gd name="connsiteY83" fmla="*/ 2943640 h 3899067"/>
              <a:gd name="connsiteX84" fmla="*/ 605001 w 7010401"/>
              <a:gd name="connsiteY84" fmla="*/ 2807555 h 3899067"/>
              <a:gd name="connsiteX85" fmla="*/ 469121 w 7010401"/>
              <a:gd name="connsiteY85" fmla="*/ 2754553 h 3899067"/>
              <a:gd name="connsiteX86" fmla="*/ 1741676 w 7010401"/>
              <a:gd name="connsiteY86" fmla="*/ 2754553 h 3899067"/>
              <a:gd name="connsiteX87" fmla="*/ 1609070 w 7010401"/>
              <a:gd name="connsiteY87" fmla="*/ 2805508 h 3899067"/>
              <a:gd name="connsiteX88" fmla="*/ 1564049 w 7010401"/>
              <a:gd name="connsiteY88" fmla="*/ 2951825 h 3899067"/>
              <a:gd name="connsiteX89" fmla="*/ 1586560 w 7010401"/>
              <a:gd name="connsiteY89" fmla="*/ 3066423 h 3899067"/>
              <a:gd name="connsiteX90" fmla="*/ 1650407 w 7010401"/>
              <a:gd name="connsiteY90" fmla="*/ 3136205 h 3899067"/>
              <a:gd name="connsiteX91" fmla="*/ 1748224 w 7010401"/>
              <a:gd name="connsiteY91" fmla="*/ 3159329 h 3899067"/>
              <a:gd name="connsiteX92" fmla="*/ 1878170 w 7010401"/>
              <a:gd name="connsiteY92" fmla="*/ 3109192 h 3899067"/>
              <a:gd name="connsiteX93" fmla="*/ 1922986 w 7010401"/>
              <a:gd name="connsiteY93" fmla="*/ 2960829 h 3899067"/>
              <a:gd name="connsiteX94" fmla="*/ 1899452 w 7010401"/>
              <a:gd name="connsiteY94" fmla="*/ 2846641 h 3899067"/>
              <a:gd name="connsiteX95" fmla="*/ 1834991 w 7010401"/>
              <a:gd name="connsiteY95" fmla="*/ 2777268 h 3899067"/>
              <a:gd name="connsiteX96" fmla="*/ 1741676 w 7010401"/>
              <a:gd name="connsiteY96" fmla="*/ 2754553 h 3899067"/>
              <a:gd name="connsiteX97" fmla="*/ 3265676 w 7010401"/>
              <a:gd name="connsiteY97" fmla="*/ 2754553 h 3899067"/>
              <a:gd name="connsiteX98" fmla="*/ 3358991 w 7010401"/>
              <a:gd name="connsiteY98" fmla="*/ 2777268 h 3899067"/>
              <a:gd name="connsiteX99" fmla="*/ 3423452 w 7010401"/>
              <a:gd name="connsiteY99" fmla="*/ 2846641 h 3899067"/>
              <a:gd name="connsiteX100" fmla="*/ 3446986 w 7010401"/>
              <a:gd name="connsiteY100" fmla="*/ 2960829 h 3899067"/>
              <a:gd name="connsiteX101" fmla="*/ 3402170 w 7010401"/>
              <a:gd name="connsiteY101" fmla="*/ 3109192 h 3899067"/>
              <a:gd name="connsiteX102" fmla="*/ 3272224 w 7010401"/>
              <a:gd name="connsiteY102" fmla="*/ 3159329 h 3899067"/>
              <a:gd name="connsiteX103" fmla="*/ 3174407 w 7010401"/>
              <a:gd name="connsiteY103" fmla="*/ 3136205 h 3899067"/>
              <a:gd name="connsiteX104" fmla="*/ 3110560 w 7010401"/>
              <a:gd name="connsiteY104" fmla="*/ 3066423 h 3899067"/>
              <a:gd name="connsiteX105" fmla="*/ 3088049 w 7010401"/>
              <a:gd name="connsiteY105" fmla="*/ 2951825 h 3899067"/>
              <a:gd name="connsiteX106" fmla="*/ 3133070 w 7010401"/>
              <a:gd name="connsiteY106" fmla="*/ 2805508 h 3899067"/>
              <a:gd name="connsiteX107" fmla="*/ 3265676 w 7010401"/>
              <a:gd name="connsiteY107" fmla="*/ 2754553 h 3899067"/>
              <a:gd name="connsiteX108" fmla="*/ 859423 w 7010401"/>
              <a:gd name="connsiteY108" fmla="*/ 2752916 h 3899067"/>
              <a:gd name="connsiteX109" fmla="*/ 734593 w 7010401"/>
              <a:gd name="connsiteY109" fmla="*/ 2775427 h 3899067"/>
              <a:gd name="connsiteX110" fmla="*/ 734593 w 7010401"/>
              <a:gd name="connsiteY110" fmla="*/ 2845822 h 3899067"/>
              <a:gd name="connsiteX111" fmla="*/ 776340 w 7010401"/>
              <a:gd name="connsiteY111" fmla="*/ 2845822 h 3899067"/>
              <a:gd name="connsiteX112" fmla="*/ 865971 w 7010401"/>
              <a:gd name="connsiteY112" fmla="*/ 2785658 h 3899067"/>
              <a:gd name="connsiteX113" fmla="*/ 918359 w 7010401"/>
              <a:gd name="connsiteY113" fmla="*/ 2802439 h 3899067"/>
              <a:gd name="connsiteX114" fmla="*/ 938823 w 7010401"/>
              <a:gd name="connsiteY114" fmla="*/ 2849506 h 3899067"/>
              <a:gd name="connsiteX115" fmla="*/ 914266 w 7010401"/>
              <a:gd name="connsiteY115" fmla="*/ 2902507 h 3899067"/>
              <a:gd name="connsiteX116" fmla="*/ 828318 w 7010401"/>
              <a:gd name="connsiteY116" fmla="*/ 2919083 h 3899067"/>
              <a:gd name="connsiteX117" fmla="*/ 804989 w 7010401"/>
              <a:gd name="connsiteY117" fmla="*/ 2919083 h 3899067"/>
              <a:gd name="connsiteX118" fmla="*/ 804989 w 7010401"/>
              <a:gd name="connsiteY118" fmla="*/ 2963285 h 3899067"/>
              <a:gd name="connsiteX119" fmla="*/ 841824 w 7010401"/>
              <a:gd name="connsiteY119" fmla="*/ 2963285 h 3899067"/>
              <a:gd name="connsiteX120" fmla="*/ 923270 w 7010401"/>
              <a:gd name="connsiteY120" fmla="*/ 2982316 h 3899067"/>
              <a:gd name="connsiteX121" fmla="*/ 950692 w 7010401"/>
              <a:gd name="connsiteY121" fmla="*/ 3038592 h 3899067"/>
              <a:gd name="connsiteX122" fmla="*/ 861878 w 7010401"/>
              <a:gd name="connsiteY122" fmla="*/ 3111034 h 3899067"/>
              <a:gd name="connsiteX123" fmla="*/ 737049 w 7010401"/>
              <a:gd name="connsiteY123" fmla="*/ 3063149 h 3899067"/>
              <a:gd name="connsiteX124" fmla="*/ 713720 w 7010401"/>
              <a:gd name="connsiteY124" fmla="*/ 3092616 h 3899067"/>
              <a:gd name="connsiteX125" fmla="*/ 886026 w 7010401"/>
              <a:gd name="connsiteY125" fmla="*/ 3159329 h 3899067"/>
              <a:gd name="connsiteX126" fmla="*/ 990187 w 7010401"/>
              <a:gd name="connsiteY126" fmla="*/ 3131293 h 3899067"/>
              <a:gd name="connsiteX127" fmla="*/ 1027226 w 7010401"/>
              <a:gd name="connsiteY127" fmla="*/ 3052917 h 3899067"/>
              <a:gd name="connsiteX128" fmla="*/ 1001033 w 7010401"/>
              <a:gd name="connsiteY128" fmla="*/ 2987023 h 3899067"/>
              <a:gd name="connsiteX129" fmla="*/ 925726 w 7010401"/>
              <a:gd name="connsiteY129" fmla="*/ 2944049 h 3899067"/>
              <a:gd name="connsiteX130" fmla="*/ 925726 w 7010401"/>
              <a:gd name="connsiteY130" fmla="*/ 2939956 h 3899067"/>
              <a:gd name="connsiteX131" fmla="*/ 1013720 w 7010401"/>
              <a:gd name="connsiteY131" fmla="*/ 2846641 h 3899067"/>
              <a:gd name="connsiteX132" fmla="*/ 972588 w 7010401"/>
              <a:gd name="connsiteY132" fmla="*/ 2779110 h 3899067"/>
              <a:gd name="connsiteX133" fmla="*/ 859423 w 7010401"/>
              <a:gd name="connsiteY133" fmla="*/ 2752916 h 3899067"/>
              <a:gd name="connsiteX134" fmla="*/ 1277630 w 7010401"/>
              <a:gd name="connsiteY134" fmla="*/ 2752916 h 3899067"/>
              <a:gd name="connsiteX135" fmla="*/ 1158325 w 7010401"/>
              <a:gd name="connsiteY135" fmla="*/ 2803462 h 3899067"/>
              <a:gd name="connsiteX136" fmla="*/ 1115965 w 7010401"/>
              <a:gd name="connsiteY136" fmla="*/ 2944867 h 3899067"/>
              <a:gd name="connsiteX137" fmla="*/ 1162214 w 7010401"/>
              <a:gd name="connsiteY137" fmla="*/ 3104281 h 3899067"/>
              <a:gd name="connsiteX138" fmla="*/ 1287862 w 7010401"/>
              <a:gd name="connsiteY138" fmla="*/ 3159329 h 3899067"/>
              <a:gd name="connsiteX139" fmla="*/ 1390181 w 7010401"/>
              <a:gd name="connsiteY139" fmla="*/ 3124131 h 3899067"/>
              <a:gd name="connsiteX140" fmla="*/ 1390181 w 7010401"/>
              <a:gd name="connsiteY140" fmla="*/ 3329588 h 3899067"/>
              <a:gd name="connsiteX141" fmla="*/ 1460577 w 7010401"/>
              <a:gd name="connsiteY141" fmla="*/ 3329588 h 3899067"/>
              <a:gd name="connsiteX142" fmla="*/ 1460577 w 7010401"/>
              <a:gd name="connsiteY142" fmla="*/ 2968196 h 3899067"/>
              <a:gd name="connsiteX143" fmla="*/ 1277630 w 7010401"/>
              <a:gd name="connsiteY143" fmla="*/ 2752916 h 3899067"/>
              <a:gd name="connsiteX144" fmla="*/ 2379814 w 7010401"/>
              <a:gd name="connsiteY144" fmla="*/ 2752916 h 3899067"/>
              <a:gd name="connsiteX145" fmla="*/ 2355666 w 7010401"/>
              <a:gd name="connsiteY145" fmla="*/ 2781566 h 3899067"/>
              <a:gd name="connsiteX146" fmla="*/ 2445298 w 7010401"/>
              <a:gd name="connsiteY146" fmla="*/ 2966559 h 3899067"/>
              <a:gd name="connsiteX147" fmla="*/ 2311874 w 7010401"/>
              <a:gd name="connsiteY147" fmla="*/ 3124131 h 3899067"/>
              <a:gd name="connsiteX148" fmla="*/ 2311874 w 7010401"/>
              <a:gd name="connsiteY148" fmla="*/ 2946504 h 3899067"/>
              <a:gd name="connsiteX149" fmla="*/ 2272992 w 7010401"/>
              <a:gd name="connsiteY149" fmla="*/ 2806122 h 3899067"/>
              <a:gd name="connsiteX150" fmla="*/ 2162897 w 7010401"/>
              <a:gd name="connsiteY150" fmla="*/ 2754553 h 3899067"/>
              <a:gd name="connsiteX151" fmla="*/ 2054643 w 7010401"/>
              <a:gd name="connsiteY151" fmla="*/ 2802030 h 3899067"/>
              <a:gd name="connsiteX152" fmla="*/ 2011873 w 7010401"/>
              <a:gd name="connsiteY152" fmla="*/ 2933817 h 3899067"/>
              <a:gd name="connsiteX153" fmla="*/ 2070809 w 7010401"/>
              <a:gd name="connsiteY153" fmla="*/ 3096505 h 3899067"/>
              <a:gd name="connsiteX154" fmla="*/ 2243524 w 7010401"/>
              <a:gd name="connsiteY154" fmla="*/ 3157692 h 3899067"/>
              <a:gd name="connsiteX155" fmla="*/ 2243524 w 7010401"/>
              <a:gd name="connsiteY155" fmla="*/ 3329588 h 3899067"/>
              <a:gd name="connsiteX156" fmla="*/ 2311874 w 7010401"/>
              <a:gd name="connsiteY156" fmla="*/ 3329588 h 3899067"/>
              <a:gd name="connsiteX157" fmla="*/ 2311874 w 7010401"/>
              <a:gd name="connsiteY157" fmla="*/ 3157692 h 3899067"/>
              <a:gd name="connsiteX158" fmla="*/ 2523470 w 7010401"/>
              <a:gd name="connsiteY158" fmla="*/ 2975972 h 3899067"/>
              <a:gd name="connsiteX159" fmla="*/ 2379814 w 7010401"/>
              <a:gd name="connsiteY159" fmla="*/ 2752916 h 3899067"/>
              <a:gd name="connsiteX160" fmla="*/ 3696980 w 7010401"/>
              <a:gd name="connsiteY160" fmla="*/ 2752916 h 3899067"/>
              <a:gd name="connsiteX161" fmla="*/ 3879927 w 7010401"/>
              <a:gd name="connsiteY161" fmla="*/ 2968196 h 3899067"/>
              <a:gd name="connsiteX162" fmla="*/ 3879927 w 7010401"/>
              <a:gd name="connsiteY162" fmla="*/ 3329588 h 3899067"/>
              <a:gd name="connsiteX163" fmla="*/ 3809531 w 7010401"/>
              <a:gd name="connsiteY163" fmla="*/ 3329588 h 3899067"/>
              <a:gd name="connsiteX164" fmla="*/ 3809531 w 7010401"/>
              <a:gd name="connsiteY164" fmla="*/ 3124131 h 3899067"/>
              <a:gd name="connsiteX165" fmla="*/ 3707212 w 7010401"/>
              <a:gd name="connsiteY165" fmla="*/ 3159329 h 3899067"/>
              <a:gd name="connsiteX166" fmla="*/ 3581563 w 7010401"/>
              <a:gd name="connsiteY166" fmla="*/ 3104281 h 3899067"/>
              <a:gd name="connsiteX167" fmla="*/ 3535315 w 7010401"/>
              <a:gd name="connsiteY167" fmla="*/ 2944867 h 3899067"/>
              <a:gd name="connsiteX168" fmla="*/ 3577675 w 7010401"/>
              <a:gd name="connsiteY168" fmla="*/ 2803462 h 3899067"/>
              <a:gd name="connsiteX169" fmla="*/ 3696980 w 7010401"/>
              <a:gd name="connsiteY169" fmla="*/ 2752916 h 3899067"/>
              <a:gd name="connsiteX170" fmla="*/ 4450087 w 7010401"/>
              <a:gd name="connsiteY170" fmla="*/ 2594117 h 3899067"/>
              <a:gd name="connsiteX171" fmla="*/ 4450087 w 7010401"/>
              <a:gd name="connsiteY171" fmla="*/ 2614171 h 3899067"/>
              <a:gd name="connsiteX172" fmla="*/ 4411820 w 7010401"/>
              <a:gd name="connsiteY172" fmla="*/ 2633203 h 3899067"/>
              <a:gd name="connsiteX173" fmla="*/ 4402202 w 7010401"/>
              <a:gd name="connsiteY173" fmla="*/ 2696436 h 3899067"/>
              <a:gd name="connsiteX174" fmla="*/ 4402202 w 7010401"/>
              <a:gd name="connsiteY174" fmla="*/ 3050461 h 3899067"/>
              <a:gd name="connsiteX175" fmla="*/ 4411206 w 7010401"/>
              <a:gd name="connsiteY175" fmla="*/ 3113080 h 3899067"/>
              <a:gd name="connsiteX176" fmla="*/ 4450087 w 7010401"/>
              <a:gd name="connsiteY176" fmla="*/ 3132726 h 3899067"/>
              <a:gd name="connsiteX177" fmla="*/ 4450087 w 7010401"/>
              <a:gd name="connsiteY177" fmla="*/ 3152780 h 3899067"/>
              <a:gd name="connsiteX178" fmla="*/ 4277781 w 7010401"/>
              <a:gd name="connsiteY178" fmla="*/ 3152780 h 3899067"/>
              <a:gd name="connsiteX179" fmla="*/ 4277781 w 7010401"/>
              <a:gd name="connsiteY179" fmla="*/ 3132726 h 3899067"/>
              <a:gd name="connsiteX180" fmla="*/ 4316049 w 7010401"/>
              <a:gd name="connsiteY180" fmla="*/ 3113694 h 3899067"/>
              <a:gd name="connsiteX181" fmla="*/ 4325667 w 7010401"/>
              <a:gd name="connsiteY181" fmla="*/ 3050461 h 3899067"/>
              <a:gd name="connsiteX182" fmla="*/ 4325667 w 7010401"/>
              <a:gd name="connsiteY182" fmla="*/ 2631770 h 3899067"/>
              <a:gd name="connsiteX183" fmla="*/ 4108750 w 7010401"/>
              <a:gd name="connsiteY183" fmla="*/ 2631770 h 3899067"/>
              <a:gd name="connsiteX184" fmla="*/ 4108750 w 7010401"/>
              <a:gd name="connsiteY184" fmla="*/ 3050461 h 3899067"/>
              <a:gd name="connsiteX185" fmla="*/ 4117959 w 7010401"/>
              <a:gd name="connsiteY185" fmla="*/ 3113694 h 3899067"/>
              <a:gd name="connsiteX186" fmla="*/ 4156226 w 7010401"/>
              <a:gd name="connsiteY186" fmla="*/ 3132726 h 3899067"/>
              <a:gd name="connsiteX187" fmla="*/ 4156226 w 7010401"/>
              <a:gd name="connsiteY187" fmla="*/ 3152780 h 3899067"/>
              <a:gd name="connsiteX188" fmla="*/ 3984330 w 7010401"/>
              <a:gd name="connsiteY188" fmla="*/ 3152780 h 3899067"/>
              <a:gd name="connsiteX189" fmla="*/ 3984330 w 7010401"/>
              <a:gd name="connsiteY189" fmla="*/ 3132726 h 3899067"/>
              <a:gd name="connsiteX190" fmla="*/ 4023211 w 7010401"/>
              <a:gd name="connsiteY190" fmla="*/ 3112262 h 3899067"/>
              <a:gd name="connsiteX191" fmla="*/ 4031806 w 7010401"/>
              <a:gd name="connsiteY191" fmla="*/ 3050461 h 3899067"/>
              <a:gd name="connsiteX192" fmla="*/ 4031806 w 7010401"/>
              <a:gd name="connsiteY192" fmla="*/ 2696436 h 3899067"/>
              <a:gd name="connsiteX193" fmla="*/ 4023211 w 7010401"/>
              <a:gd name="connsiteY193" fmla="*/ 2634021 h 3899067"/>
              <a:gd name="connsiteX194" fmla="*/ 3984330 w 7010401"/>
              <a:gd name="connsiteY194" fmla="*/ 2614171 h 3899067"/>
              <a:gd name="connsiteX195" fmla="*/ 3984330 w 7010401"/>
              <a:gd name="connsiteY195" fmla="*/ 2594117 h 3899067"/>
              <a:gd name="connsiteX196" fmla="*/ 848782 w 7010401"/>
              <a:gd name="connsiteY196" fmla="*/ 2544185 h 3899067"/>
              <a:gd name="connsiteX197" fmla="*/ 776340 w 7010401"/>
              <a:gd name="connsiteY197" fmla="*/ 2544185 h 3899067"/>
              <a:gd name="connsiteX198" fmla="*/ 776340 w 7010401"/>
              <a:gd name="connsiteY198" fmla="*/ 2564649 h 3899067"/>
              <a:gd name="connsiteX199" fmla="*/ 869655 w 7010401"/>
              <a:gd name="connsiteY199" fmla="*/ 2718946 h 3899067"/>
              <a:gd name="connsiteX200" fmla="*/ 899532 w 7010401"/>
              <a:gd name="connsiteY200" fmla="*/ 2704212 h 3899067"/>
              <a:gd name="connsiteX201" fmla="*/ 3063240 w 7010401"/>
              <a:gd name="connsiteY201" fmla="*/ 1703723 h 3899067"/>
              <a:gd name="connsiteX202" fmla="*/ 3063240 w 7010401"/>
              <a:gd name="connsiteY202" fmla="*/ 3899067 h 3899067"/>
              <a:gd name="connsiteX203" fmla="*/ 7010401 w 7010401"/>
              <a:gd name="connsiteY203" fmla="*/ 3899067 h 3899067"/>
              <a:gd name="connsiteX204" fmla="*/ 2090730 w 7010401"/>
              <a:gd name="connsiteY204" fmla="*/ 534935 h 3899067"/>
              <a:gd name="connsiteX205" fmla="*/ 2028724 w 7010401"/>
              <a:gd name="connsiteY205" fmla="*/ 572998 h 3899067"/>
              <a:gd name="connsiteX206" fmla="*/ 1996187 w 7010401"/>
              <a:gd name="connsiteY206" fmla="*/ 703148 h 3899067"/>
              <a:gd name="connsiteX207" fmla="*/ 2110784 w 7010401"/>
              <a:gd name="connsiteY207" fmla="*/ 859083 h 3899067"/>
              <a:gd name="connsiteX208" fmla="*/ 2185682 w 7010401"/>
              <a:gd name="connsiteY208" fmla="*/ 708060 h 3899067"/>
              <a:gd name="connsiteX209" fmla="*/ 2159898 w 7010401"/>
              <a:gd name="connsiteY209" fmla="*/ 582207 h 3899067"/>
              <a:gd name="connsiteX210" fmla="*/ 2090730 w 7010401"/>
              <a:gd name="connsiteY210" fmla="*/ 534935 h 3899067"/>
              <a:gd name="connsiteX211" fmla="*/ 3328273 w 7010401"/>
              <a:gd name="connsiteY211" fmla="*/ 534935 h 3899067"/>
              <a:gd name="connsiteX212" fmla="*/ 3404194 w 7010401"/>
              <a:gd name="connsiteY212" fmla="*/ 577909 h 3899067"/>
              <a:gd name="connsiteX213" fmla="*/ 3430592 w 7010401"/>
              <a:gd name="connsiteY213" fmla="*/ 700283 h 3899067"/>
              <a:gd name="connsiteX214" fmla="*/ 3403785 w 7010401"/>
              <a:gd name="connsiteY214" fmla="*/ 829820 h 3899067"/>
              <a:gd name="connsiteX215" fmla="*/ 3327045 w 7010401"/>
              <a:gd name="connsiteY215" fmla="*/ 875045 h 3899067"/>
              <a:gd name="connsiteX216" fmla="*/ 3280387 w 7010401"/>
              <a:gd name="connsiteY216" fmla="*/ 861743 h 3899067"/>
              <a:gd name="connsiteX217" fmla="*/ 3249078 w 7010401"/>
              <a:gd name="connsiteY217" fmla="*/ 825931 h 3899067"/>
              <a:gd name="connsiteX218" fmla="*/ 3231683 w 7010401"/>
              <a:gd name="connsiteY218" fmla="*/ 773749 h 3899067"/>
              <a:gd name="connsiteX219" fmla="*/ 3226363 w 7010401"/>
              <a:gd name="connsiteY219" fmla="*/ 711743 h 3899067"/>
              <a:gd name="connsiteX220" fmla="*/ 3239664 w 7010401"/>
              <a:gd name="connsiteY220" fmla="*/ 611879 h 3899067"/>
              <a:gd name="connsiteX221" fmla="*/ 3275885 w 7010401"/>
              <a:gd name="connsiteY221" fmla="*/ 553557 h 3899067"/>
              <a:gd name="connsiteX222" fmla="*/ 3328273 w 7010401"/>
              <a:gd name="connsiteY222" fmla="*/ 534935 h 3899067"/>
              <a:gd name="connsiteX223" fmla="*/ 4014073 w 7010401"/>
              <a:gd name="connsiteY223" fmla="*/ 534935 h 3899067"/>
              <a:gd name="connsiteX224" fmla="*/ 4089994 w 7010401"/>
              <a:gd name="connsiteY224" fmla="*/ 577909 h 3899067"/>
              <a:gd name="connsiteX225" fmla="*/ 4116392 w 7010401"/>
              <a:gd name="connsiteY225" fmla="*/ 700283 h 3899067"/>
              <a:gd name="connsiteX226" fmla="*/ 4089585 w 7010401"/>
              <a:gd name="connsiteY226" fmla="*/ 829820 h 3899067"/>
              <a:gd name="connsiteX227" fmla="*/ 4012845 w 7010401"/>
              <a:gd name="connsiteY227" fmla="*/ 875045 h 3899067"/>
              <a:gd name="connsiteX228" fmla="*/ 3966187 w 7010401"/>
              <a:gd name="connsiteY228" fmla="*/ 861743 h 3899067"/>
              <a:gd name="connsiteX229" fmla="*/ 3934878 w 7010401"/>
              <a:gd name="connsiteY229" fmla="*/ 825931 h 3899067"/>
              <a:gd name="connsiteX230" fmla="*/ 3917483 w 7010401"/>
              <a:gd name="connsiteY230" fmla="*/ 773749 h 3899067"/>
              <a:gd name="connsiteX231" fmla="*/ 3912163 w 7010401"/>
              <a:gd name="connsiteY231" fmla="*/ 711743 h 3899067"/>
              <a:gd name="connsiteX232" fmla="*/ 3925464 w 7010401"/>
              <a:gd name="connsiteY232" fmla="*/ 611879 h 3899067"/>
              <a:gd name="connsiteX233" fmla="*/ 3961685 w 7010401"/>
              <a:gd name="connsiteY233" fmla="*/ 553557 h 3899067"/>
              <a:gd name="connsiteX234" fmla="*/ 4014073 w 7010401"/>
              <a:gd name="connsiteY234" fmla="*/ 534935 h 3899067"/>
              <a:gd name="connsiteX235" fmla="*/ 4451516 w 7010401"/>
              <a:gd name="connsiteY235" fmla="*/ 533707 h 3899067"/>
              <a:gd name="connsiteX236" fmla="*/ 4556291 w 7010401"/>
              <a:gd name="connsiteY236" fmla="*/ 725658 h 3899067"/>
              <a:gd name="connsiteX237" fmla="*/ 4556291 w 7010401"/>
              <a:gd name="connsiteY237" fmla="*/ 792780 h 3899067"/>
              <a:gd name="connsiteX238" fmla="*/ 4528460 w 7010401"/>
              <a:gd name="connsiteY238" fmla="*/ 851102 h 3899067"/>
              <a:gd name="connsiteX239" fmla="*/ 4462157 w 7010401"/>
              <a:gd name="connsiteY239" fmla="*/ 873817 h 3899067"/>
              <a:gd name="connsiteX240" fmla="*/ 4359019 w 7010401"/>
              <a:gd name="connsiteY240" fmla="*/ 711334 h 3899067"/>
              <a:gd name="connsiteX241" fmla="*/ 4451516 w 7010401"/>
              <a:gd name="connsiteY241" fmla="*/ 533707 h 3899067"/>
              <a:gd name="connsiteX242" fmla="*/ 3098743 w 7010401"/>
              <a:gd name="connsiteY242" fmla="*/ 509560 h 3899067"/>
              <a:gd name="connsiteX243" fmla="*/ 3063240 w 7010401"/>
              <a:gd name="connsiteY243" fmla="*/ 509560 h 3899067"/>
              <a:gd name="connsiteX244" fmla="*/ 3063240 w 7010401"/>
              <a:gd name="connsiteY244" fmla="*/ 552880 h 3899067"/>
              <a:gd name="connsiteX245" fmla="*/ 3098743 w 7010401"/>
              <a:gd name="connsiteY245" fmla="*/ 531252 h 3899067"/>
              <a:gd name="connsiteX246" fmla="*/ 3716193 w 7010401"/>
              <a:gd name="connsiteY246" fmla="*/ 509560 h 3899067"/>
              <a:gd name="connsiteX247" fmla="*/ 3645798 w 7010401"/>
              <a:gd name="connsiteY247" fmla="*/ 509560 h 3899067"/>
              <a:gd name="connsiteX248" fmla="*/ 3645798 w 7010401"/>
              <a:gd name="connsiteY248" fmla="*/ 798510 h 3899067"/>
              <a:gd name="connsiteX249" fmla="*/ 3599959 w 7010401"/>
              <a:gd name="connsiteY249" fmla="*/ 864404 h 3899067"/>
              <a:gd name="connsiteX250" fmla="*/ 3559031 w 7010401"/>
              <a:gd name="connsiteY250" fmla="*/ 848032 h 3899067"/>
              <a:gd name="connsiteX251" fmla="*/ 3542251 w 7010401"/>
              <a:gd name="connsiteY251" fmla="*/ 871770 h 3899067"/>
              <a:gd name="connsiteX252" fmla="*/ 3627789 w 7010401"/>
              <a:gd name="connsiteY252" fmla="*/ 907378 h 3899067"/>
              <a:gd name="connsiteX253" fmla="*/ 3716193 w 7010401"/>
              <a:gd name="connsiteY253" fmla="*/ 803830 h 3899067"/>
              <a:gd name="connsiteX254" fmla="*/ 2563222 w 7010401"/>
              <a:gd name="connsiteY254" fmla="*/ 508741 h 3899067"/>
              <a:gd name="connsiteX255" fmla="*/ 2634027 w 7010401"/>
              <a:gd name="connsiteY255" fmla="*/ 523271 h 3899067"/>
              <a:gd name="connsiteX256" fmla="*/ 2698283 w 7010401"/>
              <a:gd name="connsiteY256" fmla="*/ 588960 h 3899067"/>
              <a:gd name="connsiteX257" fmla="*/ 2672090 w 7010401"/>
              <a:gd name="connsiteY257" fmla="*/ 610652 h 3899067"/>
              <a:gd name="connsiteX258" fmla="*/ 2634846 w 7010401"/>
              <a:gd name="connsiteY258" fmla="*/ 574430 h 3899067"/>
              <a:gd name="connsiteX259" fmla="*/ 2584914 w 7010401"/>
              <a:gd name="connsiteY259" fmla="*/ 563994 h 3899067"/>
              <a:gd name="connsiteX260" fmla="*/ 2548897 w 7010401"/>
              <a:gd name="connsiteY260" fmla="*/ 563994 h 3899067"/>
              <a:gd name="connsiteX261" fmla="*/ 2548897 w 7010401"/>
              <a:gd name="connsiteY261" fmla="*/ 803421 h 3899067"/>
              <a:gd name="connsiteX262" fmla="*/ 2526182 w 7010401"/>
              <a:gd name="connsiteY262" fmla="*/ 882821 h 3899067"/>
              <a:gd name="connsiteX263" fmla="*/ 2455991 w 7010401"/>
              <a:gd name="connsiteY263" fmla="*/ 907378 h 3899067"/>
              <a:gd name="connsiteX264" fmla="*/ 2361039 w 7010401"/>
              <a:gd name="connsiteY264" fmla="*/ 866450 h 3899067"/>
              <a:gd name="connsiteX265" fmla="*/ 2377819 w 7010401"/>
              <a:gd name="connsiteY265" fmla="*/ 842303 h 3899067"/>
              <a:gd name="connsiteX266" fmla="*/ 2428160 w 7010401"/>
              <a:gd name="connsiteY266" fmla="*/ 863994 h 3899067"/>
              <a:gd name="connsiteX267" fmla="*/ 2478502 w 7010401"/>
              <a:gd name="connsiteY267" fmla="*/ 798510 h 3899067"/>
              <a:gd name="connsiteX268" fmla="*/ 2478502 w 7010401"/>
              <a:gd name="connsiteY268" fmla="*/ 563994 h 3899067"/>
              <a:gd name="connsiteX269" fmla="*/ 2321748 w 7010401"/>
              <a:gd name="connsiteY269" fmla="*/ 563994 h 3899067"/>
              <a:gd name="connsiteX270" fmla="*/ 2321748 w 7010401"/>
              <a:gd name="connsiteY270" fmla="*/ 508741 h 3899067"/>
              <a:gd name="connsiteX271" fmla="*/ 2094004 w 7010401"/>
              <a:gd name="connsiteY271" fmla="*/ 502602 h 3899067"/>
              <a:gd name="connsiteX272" fmla="*/ 2211876 w 7010401"/>
              <a:gd name="connsiteY272" fmla="*/ 559901 h 3899067"/>
              <a:gd name="connsiteX273" fmla="*/ 2260580 w 7010401"/>
              <a:gd name="connsiteY273" fmla="*/ 713380 h 3899067"/>
              <a:gd name="connsiteX274" fmla="*/ 2226610 w 7010401"/>
              <a:gd name="connsiteY274" fmla="*/ 857037 h 3899067"/>
              <a:gd name="connsiteX275" fmla="*/ 2131658 w 7010401"/>
              <a:gd name="connsiteY275" fmla="*/ 907378 h 3899067"/>
              <a:gd name="connsiteX276" fmla="*/ 1994140 w 7010401"/>
              <a:gd name="connsiteY276" fmla="*/ 792780 h 3899067"/>
              <a:gd name="connsiteX277" fmla="*/ 1989638 w 7010401"/>
              <a:gd name="connsiteY277" fmla="*/ 792780 h 3899067"/>
              <a:gd name="connsiteX278" fmla="*/ 1914331 w 7010401"/>
              <a:gd name="connsiteY278" fmla="*/ 907378 h 3899067"/>
              <a:gd name="connsiteX279" fmla="*/ 1826746 w 7010401"/>
              <a:gd name="connsiteY279" fmla="*/ 869315 h 3899067"/>
              <a:gd name="connsiteX280" fmla="*/ 1842708 w 7010401"/>
              <a:gd name="connsiteY280" fmla="*/ 845167 h 3899067"/>
              <a:gd name="connsiteX281" fmla="*/ 1882408 w 7010401"/>
              <a:gd name="connsiteY281" fmla="*/ 863994 h 3899067"/>
              <a:gd name="connsiteX282" fmla="*/ 1919243 w 7010401"/>
              <a:gd name="connsiteY282" fmla="*/ 822248 h 3899067"/>
              <a:gd name="connsiteX283" fmla="*/ 1939297 w 7010401"/>
              <a:gd name="connsiteY283" fmla="*/ 697828 h 3899067"/>
              <a:gd name="connsiteX284" fmla="*/ 1860716 w 7010401"/>
              <a:gd name="connsiteY284" fmla="*/ 529615 h 3899067"/>
              <a:gd name="connsiteX285" fmla="*/ 1860716 w 7010401"/>
              <a:gd name="connsiteY285" fmla="*/ 509560 h 3899067"/>
              <a:gd name="connsiteX286" fmla="*/ 1927837 w 7010401"/>
              <a:gd name="connsiteY286" fmla="*/ 509560 h 3899067"/>
              <a:gd name="connsiteX287" fmla="*/ 1956487 w 7010401"/>
              <a:gd name="connsiteY287" fmla="*/ 609424 h 3899067"/>
              <a:gd name="connsiteX288" fmla="*/ 1962626 w 7010401"/>
              <a:gd name="connsiteY288" fmla="*/ 609424 h 3899067"/>
              <a:gd name="connsiteX289" fmla="*/ 2013172 w 7010401"/>
              <a:gd name="connsiteY289" fmla="*/ 527159 h 3899067"/>
              <a:gd name="connsiteX290" fmla="*/ 2094004 w 7010401"/>
              <a:gd name="connsiteY290" fmla="*/ 502602 h 3899067"/>
              <a:gd name="connsiteX291" fmla="*/ 3326636 w 7010401"/>
              <a:gd name="connsiteY291" fmla="*/ 502602 h 3899067"/>
              <a:gd name="connsiteX292" fmla="*/ 3194030 w 7010401"/>
              <a:gd name="connsiteY292" fmla="*/ 553557 h 3899067"/>
              <a:gd name="connsiteX293" fmla="*/ 3149009 w 7010401"/>
              <a:gd name="connsiteY293" fmla="*/ 699874 h 3899067"/>
              <a:gd name="connsiteX294" fmla="*/ 3171520 w 7010401"/>
              <a:gd name="connsiteY294" fmla="*/ 814472 h 3899067"/>
              <a:gd name="connsiteX295" fmla="*/ 3235367 w 7010401"/>
              <a:gd name="connsiteY295" fmla="*/ 884253 h 3899067"/>
              <a:gd name="connsiteX296" fmla="*/ 3333184 w 7010401"/>
              <a:gd name="connsiteY296" fmla="*/ 907378 h 3899067"/>
              <a:gd name="connsiteX297" fmla="*/ 3463130 w 7010401"/>
              <a:gd name="connsiteY297" fmla="*/ 857241 h 3899067"/>
              <a:gd name="connsiteX298" fmla="*/ 3507946 w 7010401"/>
              <a:gd name="connsiteY298" fmla="*/ 708878 h 3899067"/>
              <a:gd name="connsiteX299" fmla="*/ 3484412 w 7010401"/>
              <a:gd name="connsiteY299" fmla="*/ 594690 h 3899067"/>
              <a:gd name="connsiteX300" fmla="*/ 3419951 w 7010401"/>
              <a:gd name="connsiteY300" fmla="*/ 525317 h 3899067"/>
              <a:gd name="connsiteX301" fmla="*/ 3326636 w 7010401"/>
              <a:gd name="connsiteY301" fmla="*/ 502602 h 3899067"/>
              <a:gd name="connsiteX302" fmla="*/ 4012436 w 7010401"/>
              <a:gd name="connsiteY302" fmla="*/ 502602 h 3899067"/>
              <a:gd name="connsiteX303" fmla="*/ 3879830 w 7010401"/>
              <a:gd name="connsiteY303" fmla="*/ 553557 h 3899067"/>
              <a:gd name="connsiteX304" fmla="*/ 3834809 w 7010401"/>
              <a:gd name="connsiteY304" fmla="*/ 699874 h 3899067"/>
              <a:gd name="connsiteX305" fmla="*/ 3857320 w 7010401"/>
              <a:gd name="connsiteY305" fmla="*/ 814472 h 3899067"/>
              <a:gd name="connsiteX306" fmla="*/ 3921167 w 7010401"/>
              <a:gd name="connsiteY306" fmla="*/ 884253 h 3899067"/>
              <a:gd name="connsiteX307" fmla="*/ 4018984 w 7010401"/>
              <a:gd name="connsiteY307" fmla="*/ 907378 h 3899067"/>
              <a:gd name="connsiteX308" fmla="*/ 4148930 w 7010401"/>
              <a:gd name="connsiteY308" fmla="*/ 857241 h 3899067"/>
              <a:gd name="connsiteX309" fmla="*/ 4193746 w 7010401"/>
              <a:gd name="connsiteY309" fmla="*/ 708878 h 3899067"/>
              <a:gd name="connsiteX310" fmla="*/ 4170212 w 7010401"/>
              <a:gd name="connsiteY310" fmla="*/ 594690 h 3899067"/>
              <a:gd name="connsiteX311" fmla="*/ 4105751 w 7010401"/>
              <a:gd name="connsiteY311" fmla="*/ 525317 h 3899067"/>
              <a:gd name="connsiteX312" fmla="*/ 4012436 w 7010401"/>
              <a:gd name="connsiteY312" fmla="*/ 502602 h 3899067"/>
              <a:gd name="connsiteX313" fmla="*/ 4443740 w 7010401"/>
              <a:gd name="connsiteY313" fmla="*/ 500965 h 3899067"/>
              <a:gd name="connsiteX314" fmla="*/ 4324435 w 7010401"/>
              <a:gd name="connsiteY314" fmla="*/ 551511 h 3899067"/>
              <a:gd name="connsiteX315" fmla="*/ 4282075 w 7010401"/>
              <a:gd name="connsiteY315" fmla="*/ 692916 h 3899067"/>
              <a:gd name="connsiteX316" fmla="*/ 4328323 w 7010401"/>
              <a:gd name="connsiteY316" fmla="*/ 852330 h 3899067"/>
              <a:gd name="connsiteX317" fmla="*/ 4453972 w 7010401"/>
              <a:gd name="connsiteY317" fmla="*/ 907378 h 3899067"/>
              <a:gd name="connsiteX318" fmla="*/ 4556291 w 7010401"/>
              <a:gd name="connsiteY318" fmla="*/ 872180 h 3899067"/>
              <a:gd name="connsiteX319" fmla="*/ 4556291 w 7010401"/>
              <a:gd name="connsiteY319" fmla="*/ 1077637 h 3899067"/>
              <a:gd name="connsiteX320" fmla="*/ 4626687 w 7010401"/>
              <a:gd name="connsiteY320" fmla="*/ 1077637 h 3899067"/>
              <a:gd name="connsiteX321" fmla="*/ 4626687 w 7010401"/>
              <a:gd name="connsiteY321" fmla="*/ 716245 h 3899067"/>
              <a:gd name="connsiteX322" fmla="*/ 4443740 w 7010401"/>
              <a:gd name="connsiteY322" fmla="*/ 500965 h 3899067"/>
              <a:gd name="connsiteX323" fmla="*/ 3635566 w 7010401"/>
              <a:gd name="connsiteY323" fmla="*/ 352807 h 3899067"/>
              <a:gd name="connsiteX324" fmla="*/ 3567217 w 7010401"/>
              <a:gd name="connsiteY324" fmla="*/ 352807 h 3899067"/>
              <a:gd name="connsiteX325" fmla="*/ 3567217 w 7010401"/>
              <a:gd name="connsiteY325" fmla="*/ 424840 h 3899067"/>
              <a:gd name="connsiteX326" fmla="*/ 3635566 w 7010401"/>
              <a:gd name="connsiteY326" fmla="*/ 424840 h 3899067"/>
              <a:gd name="connsiteX327" fmla="*/ 3774311 w 7010401"/>
              <a:gd name="connsiteY327" fmla="*/ 352807 h 3899067"/>
              <a:gd name="connsiteX328" fmla="*/ 3705961 w 7010401"/>
              <a:gd name="connsiteY328" fmla="*/ 352807 h 3899067"/>
              <a:gd name="connsiteX329" fmla="*/ 3705961 w 7010401"/>
              <a:gd name="connsiteY329" fmla="*/ 424840 h 3899067"/>
              <a:gd name="connsiteX330" fmla="*/ 3774311 w 7010401"/>
              <a:gd name="connsiteY330" fmla="*/ 424840 h 3899067"/>
              <a:gd name="connsiteX331" fmla="*/ 5196847 w 7010401"/>
              <a:gd name="connsiteY331" fmla="*/ 342166 h 3899067"/>
              <a:gd name="connsiteX332" fmla="*/ 4731090 w 7010401"/>
              <a:gd name="connsiteY332" fmla="*/ 342166 h 3899067"/>
              <a:gd name="connsiteX333" fmla="*/ 4731090 w 7010401"/>
              <a:gd name="connsiteY333" fmla="*/ 362220 h 3899067"/>
              <a:gd name="connsiteX334" fmla="*/ 4769971 w 7010401"/>
              <a:gd name="connsiteY334" fmla="*/ 382070 h 3899067"/>
              <a:gd name="connsiteX335" fmla="*/ 4778566 w 7010401"/>
              <a:gd name="connsiteY335" fmla="*/ 444485 h 3899067"/>
              <a:gd name="connsiteX336" fmla="*/ 4778566 w 7010401"/>
              <a:gd name="connsiteY336" fmla="*/ 798510 h 3899067"/>
              <a:gd name="connsiteX337" fmla="*/ 4769971 w 7010401"/>
              <a:gd name="connsiteY337" fmla="*/ 860311 h 3899067"/>
              <a:gd name="connsiteX338" fmla="*/ 4731090 w 7010401"/>
              <a:gd name="connsiteY338" fmla="*/ 880775 h 3899067"/>
              <a:gd name="connsiteX339" fmla="*/ 4731090 w 7010401"/>
              <a:gd name="connsiteY339" fmla="*/ 900829 h 3899067"/>
              <a:gd name="connsiteX340" fmla="*/ 4902986 w 7010401"/>
              <a:gd name="connsiteY340" fmla="*/ 900829 h 3899067"/>
              <a:gd name="connsiteX341" fmla="*/ 4902986 w 7010401"/>
              <a:gd name="connsiteY341" fmla="*/ 880775 h 3899067"/>
              <a:gd name="connsiteX342" fmla="*/ 4864719 w 7010401"/>
              <a:gd name="connsiteY342" fmla="*/ 861743 h 3899067"/>
              <a:gd name="connsiteX343" fmla="*/ 4855510 w 7010401"/>
              <a:gd name="connsiteY343" fmla="*/ 798510 h 3899067"/>
              <a:gd name="connsiteX344" fmla="*/ 4855510 w 7010401"/>
              <a:gd name="connsiteY344" fmla="*/ 379819 h 3899067"/>
              <a:gd name="connsiteX345" fmla="*/ 5072427 w 7010401"/>
              <a:gd name="connsiteY345" fmla="*/ 379819 h 3899067"/>
              <a:gd name="connsiteX346" fmla="*/ 5072427 w 7010401"/>
              <a:gd name="connsiteY346" fmla="*/ 798510 h 3899067"/>
              <a:gd name="connsiteX347" fmla="*/ 5062809 w 7010401"/>
              <a:gd name="connsiteY347" fmla="*/ 861743 h 3899067"/>
              <a:gd name="connsiteX348" fmla="*/ 5024541 w 7010401"/>
              <a:gd name="connsiteY348" fmla="*/ 880775 h 3899067"/>
              <a:gd name="connsiteX349" fmla="*/ 5024541 w 7010401"/>
              <a:gd name="connsiteY349" fmla="*/ 900829 h 3899067"/>
              <a:gd name="connsiteX350" fmla="*/ 5196847 w 7010401"/>
              <a:gd name="connsiteY350" fmla="*/ 900829 h 3899067"/>
              <a:gd name="connsiteX351" fmla="*/ 5196847 w 7010401"/>
              <a:gd name="connsiteY351" fmla="*/ 880775 h 3899067"/>
              <a:gd name="connsiteX352" fmla="*/ 5157966 w 7010401"/>
              <a:gd name="connsiteY352" fmla="*/ 861129 h 3899067"/>
              <a:gd name="connsiteX353" fmla="*/ 5148962 w 7010401"/>
              <a:gd name="connsiteY353" fmla="*/ 798510 h 3899067"/>
              <a:gd name="connsiteX354" fmla="*/ 5148962 w 7010401"/>
              <a:gd name="connsiteY354" fmla="*/ 444485 h 3899067"/>
              <a:gd name="connsiteX355" fmla="*/ 5158580 w 7010401"/>
              <a:gd name="connsiteY355" fmla="*/ 381252 h 3899067"/>
              <a:gd name="connsiteX356" fmla="*/ 5196847 w 7010401"/>
              <a:gd name="connsiteY356" fmla="*/ 362220 h 3899067"/>
              <a:gd name="connsiteX357" fmla="*/ 3318860 w 7010401"/>
              <a:gd name="connsiteY357" fmla="*/ 292234 h 3899067"/>
              <a:gd name="connsiteX358" fmla="*/ 3246417 w 7010401"/>
              <a:gd name="connsiteY358" fmla="*/ 292234 h 3899067"/>
              <a:gd name="connsiteX359" fmla="*/ 3246417 w 7010401"/>
              <a:gd name="connsiteY359" fmla="*/ 312698 h 3899067"/>
              <a:gd name="connsiteX360" fmla="*/ 3339733 w 7010401"/>
              <a:gd name="connsiteY360" fmla="*/ 466995 h 3899067"/>
              <a:gd name="connsiteX361" fmla="*/ 3369610 w 7010401"/>
              <a:gd name="connsiteY361" fmla="*/ 452261 h 3899067"/>
              <a:gd name="connsiteX362" fmla="*/ 3063240 w 7010401"/>
              <a:gd name="connsiteY362" fmla="*/ 0 h 3899067"/>
              <a:gd name="connsiteX363" fmla="*/ 0 w 7010401"/>
              <a:gd name="connsiteY363" fmla="*/ 0 h 3899067"/>
              <a:gd name="connsiteX364" fmla="*/ 3063240 w 7010401"/>
              <a:gd name="connsiteY364" fmla="*/ 1703723 h 3899067"/>
              <a:gd name="connsiteX365" fmla="*/ 3063240 w 7010401"/>
              <a:gd name="connsiteY365" fmla="*/ 552880 h 3899067"/>
              <a:gd name="connsiteX366" fmla="*/ 3063136 w 7010401"/>
              <a:gd name="connsiteY366" fmla="*/ 552943 h 3899067"/>
              <a:gd name="connsiteX367" fmla="*/ 3015864 w 7010401"/>
              <a:gd name="connsiteY367" fmla="*/ 662834 h 3899067"/>
              <a:gd name="connsiteX368" fmla="*/ 2945264 w 7010401"/>
              <a:gd name="connsiteY368" fmla="*/ 904513 h 3899067"/>
              <a:gd name="connsiteX369" fmla="*/ 2890830 w 7010401"/>
              <a:gd name="connsiteY369" fmla="*/ 904513 h 3899067"/>
              <a:gd name="connsiteX370" fmla="*/ 2768047 w 7010401"/>
              <a:gd name="connsiteY370" fmla="*/ 708673 h 3899067"/>
              <a:gd name="connsiteX371" fmla="*/ 2734486 w 7010401"/>
              <a:gd name="connsiteY371" fmla="*/ 564403 h 3899067"/>
              <a:gd name="connsiteX372" fmla="*/ 2738988 w 7010401"/>
              <a:gd name="connsiteY372" fmla="*/ 509560 h 3899067"/>
              <a:gd name="connsiteX373" fmla="*/ 2818797 w 7010401"/>
              <a:gd name="connsiteY373" fmla="*/ 509560 h 3899067"/>
              <a:gd name="connsiteX374" fmla="*/ 2818797 w 7010401"/>
              <a:gd name="connsiteY374" fmla="*/ 530433 h 3899067"/>
              <a:gd name="connsiteX375" fmla="*/ 2804063 w 7010401"/>
              <a:gd name="connsiteY375" fmla="*/ 615972 h 3899067"/>
              <a:gd name="connsiteX376" fmla="*/ 2896969 w 7010401"/>
              <a:gd name="connsiteY376" fmla="*/ 844349 h 3899067"/>
              <a:gd name="connsiteX377" fmla="*/ 2997242 w 7010401"/>
              <a:gd name="connsiteY377" fmla="*/ 509560 h 3899067"/>
              <a:gd name="connsiteX378" fmla="*/ 3063240 w 7010401"/>
              <a:gd name="connsiteY378" fmla="*/ 509560 h 3899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</a:cxnLst>
            <a:rect l="l" t="t" r="r" b="b"/>
            <a:pathLst>
              <a:path w="7010401" h="3899067">
                <a:moveTo>
                  <a:pt x="2781575" y="2817582"/>
                </a:moveTo>
                <a:cubicBezTo>
                  <a:pt x="2877073" y="2817582"/>
                  <a:pt x="2924822" y="2870652"/>
                  <a:pt x="2924822" y="2976791"/>
                </a:cubicBezTo>
                <a:cubicBezTo>
                  <a:pt x="2924822" y="3024540"/>
                  <a:pt x="2915954" y="3061511"/>
                  <a:pt x="2898219" y="3087705"/>
                </a:cubicBezTo>
                <a:cubicBezTo>
                  <a:pt x="2880484" y="3113899"/>
                  <a:pt x="2855927" y="3126996"/>
                  <a:pt x="2824549" y="3126996"/>
                </a:cubicBezTo>
                <a:cubicBezTo>
                  <a:pt x="2753335" y="3126996"/>
                  <a:pt x="2717728" y="3078019"/>
                  <a:pt x="2717728" y="2980065"/>
                </a:cubicBezTo>
                <a:cubicBezTo>
                  <a:pt x="2717728" y="2912944"/>
                  <a:pt x="2739010" y="2858783"/>
                  <a:pt x="2781575" y="2817582"/>
                </a:cubicBezTo>
                <a:close/>
                <a:moveTo>
                  <a:pt x="2169445" y="2788933"/>
                </a:moveTo>
                <a:cubicBezTo>
                  <a:pt x="2187999" y="2788933"/>
                  <a:pt x="2203552" y="2795822"/>
                  <a:pt x="2216103" y="2809601"/>
                </a:cubicBezTo>
                <a:cubicBezTo>
                  <a:pt x="2228654" y="2823380"/>
                  <a:pt x="2236362" y="2841798"/>
                  <a:pt x="2239227" y="2864854"/>
                </a:cubicBezTo>
                <a:cubicBezTo>
                  <a:pt x="2242092" y="2887910"/>
                  <a:pt x="2243524" y="2924676"/>
                  <a:pt x="2243524" y="2975154"/>
                </a:cubicBezTo>
                <a:lnTo>
                  <a:pt x="2243524" y="3125768"/>
                </a:lnTo>
                <a:cubicBezTo>
                  <a:pt x="2140114" y="3120038"/>
                  <a:pt x="2088408" y="3055509"/>
                  <a:pt x="2088408" y="2932180"/>
                </a:cubicBezTo>
                <a:cubicBezTo>
                  <a:pt x="2088408" y="2886886"/>
                  <a:pt x="2095707" y="2851689"/>
                  <a:pt x="2110304" y="2826586"/>
                </a:cubicBezTo>
                <a:cubicBezTo>
                  <a:pt x="2124902" y="2801484"/>
                  <a:pt x="2144616" y="2788933"/>
                  <a:pt x="2169445" y="2788933"/>
                </a:cubicBezTo>
                <a:close/>
                <a:moveTo>
                  <a:pt x="1743313" y="2786886"/>
                </a:moveTo>
                <a:cubicBezTo>
                  <a:pt x="1776328" y="2786886"/>
                  <a:pt x="1801635" y="2801211"/>
                  <a:pt x="1819234" y="2829860"/>
                </a:cubicBezTo>
                <a:cubicBezTo>
                  <a:pt x="1836833" y="2858510"/>
                  <a:pt x="1845632" y="2899301"/>
                  <a:pt x="1845632" y="2952234"/>
                </a:cubicBezTo>
                <a:cubicBezTo>
                  <a:pt x="1845632" y="3008442"/>
                  <a:pt x="1836696" y="3051621"/>
                  <a:pt x="1818825" y="3081771"/>
                </a:cubicBezTo>
                <a:cubicBezTo>
                  <a:pt x="1800953" y="3111921"/>
                  <a:pt x="1775373" y="3126996"/>
                  <a:pt x="1742085" y="3126996"/>
                </a:cubicBezTo>
                <a:cubicBezTo>
                  <a:pt x="1723804" y="3126996"/>
                  <a:pt x="1708252" y="3122562"/>
                  <a:pt x="1695427" y="3113694"/>
                </a:cubicBezTo>
                <a:cubicBezTo>
                  <a:pt x="1682603" y="3104827"/>
                  <a:pt x="1672167" y="3092889"/>
                  <a:pt x="1664118" y="3077882"/>
                </a:cubicBezTo>
                <a:cubicBezTo>
                  <a:pt x="1656069" y="3062876"/>
                  <a:pt x="1650270" y="3045481"/>
                  <a:pt x="1646723" y="3025700"/>
                </a:cubicBezTo>
                <a:cubicBezTo>
                  <a:pt x="1643177" y="3005918"/>
                  <a:pt x="1641403" y="2985249"/>
                  <a:pt x="1641403" y="2963694"/>
                </a:cubicBezTo>
                <a:cubicBezTo>
                  <a:pt x="1641403" y="2923585"/>
                  <a:pt x="1645837" y="2890297"/>
                  <a:pt x="1654704" y="2863830"/>
                </a:cubicBezTo>
                <a:cubicBezTo>
                  <a:pt x="1663572" y="2837364"/>
                  <a:pt x="1675646" y="2817923"/>
                  <a:pt x="1690925" y="2805508"/>
                </a:cubicBezTo>
                <a:cubicBezTo>
                  <a:pt x="1706205" y="2793094"/>
                  <a:pt x="1723668" y="2786886"/>
                  <a:pt x="1743313" y="2786886"/>
                </a:cubicBezTo>
                <a:close/>
                <a:moveTo>
                  <a:pt x="3267313" y="2786886"/>
                </a:moveTo>
                <a:cubicBezTo>
                  <a:pt x="3247668" y="2786886"/>
                  <a:pt x="3230205" y="2793094"/>
                  <a:pt x="3214925" y="2805508"/>
                </a:cubicBezTo>
                <a:cubicBezTo>
                  <a:pt x="3199646" y="2817923"/>
                  <a:pt x="3187572" y="2837364"/>
                  <a:pt x="3178704" y="2863830"/>
                </a:cubicBezTo>
                <a:cubicBezTo>
                  <a:pt x="3169837" y="2890297"/>
                  <a:pt x="3165403" y="2923585"/>
                  <a:pt x="3165403" y="2963694"/>
                </a:cubicBezTo>
                <a:cubicBezTo>
                  <a:pt x="3165403" y="2985249"/>
                  <a:pt x="3167176" y="3005918"/>
                  <a:pt x="3170723" y="3025700"/>
                </a:cubicBezTo>
                <a:cubicBezTo>
                  <a:pt x="3174270" y="3045481"/>
                  <a:pt x="3180068" y="3062876"/>
                  <a:pt x="3188118" y="3077882"/>
                </a:cubicBezTo>
                <a:cubicBezTo>
                  <a:pt x="3196167" y="3092889"/>
                  <a:pt x="3206603" y="3104827"/>
                  <a:pt x="3219427" y="3113694"/>
                </a:cubicBezTo>
                <a:cubicBezTo>
                  <a:pt x="3232252" y="3122562"/>
                  <a:pt x="3247804" y="3126996"/>
                  <a:pt x="3266085" y="3126996"/>
                </a:cubicBezTo>
                <a:cubicBezTo>
                  <a:pt x="3299373" y="3126996"/>
                  <a:pt x="3324953" y="3111921"/>
                  <a:pt x="3342825" y="3081771"/>
                </a:cubicBezTo>
                <a:cubicBezTo>
                  <a:pt x="3360696" y="3051621"/>
                  <a:pt x="3369632" y="3008442"/>
                  <a:pt x="3369632" y="2952234"/>
                </a:cubicBezTo>
                <a:cubicBezTo>
                  <a:pt x="3369632" y="2899301"/>
                  <a:pt x="3360833" y="2858510"/>
                  <a:pt x="3343234" y="2829860"/>
                </a:cubicBezTo>
                <a:cubicBezTo>
                  <a:pt x="3325635" y="2801211"/>
                  <a:pt x="3300328" y="2786886"/>
                  <a:pt x="3267313" y="2786886"/>
                </a:cubicBezTo>
                <a:close/>
                <a:moveTo>
                  <a:pt x="1285406" y="2785658"/>
                </a:moveTo>
                <a:cubicBezTo>
                  <a:pt x="1355256" y="2785658"/>
                  <a:pt x="1390181" y="2849642"/>
                  <a:pt x="1390181" y="2977610"/>
                </a:cubicBezTo>
                <a:lnTo>
                  <a:pt x="1390181" y="3044731"/>
                </a:lnTo>
                <a:cubicBezTo>
                  <a:pt x="1390181" y="3068469"/>
                  <a:pt x="1380904" y="3087910"/>
                  <a:pt x="1362350" y="3103053"/>
                </a:cubicBezTo>
                <a:cubicBezTo>
                  <a:pt x="1343796" y="3118196"/>
                  <a:pt x="1321695" y="3125768"/>
                  <a:pt x="1296047" y="3125768"/>
                </a:cubicBezTo>
                <a:cubicBezTo>
                  <a:pt x="1227289" y="3125768"/>
                  <a:pt x="1192909" y="3071607"/>
                  <a:pt x="1192909" y="2963285"/>
                </a:cubicBezTo>
                <a:cubicBezTo>
                  <a:pt x="1192909" y="2844867"/>
                  <a:pt x="1223741" y="2785658"/>
                  <a:pt x="1285406" y="2785658"/>
                </a:cubicBezTo>
                <a:close/>
                <a:moveTo>
                  <a:pt x="3704756" y="2785658"/>
                </a:moveTo>
                <a:cubicBezTo>
                  <a:pt x="3643091" y="2785658"/>
                  <a:pt x="3612259" y="2844867"/>
                  <a:pt x="3612259" y="2963285"/>
                </a:cubicBezTo>
                <a:cubicBezTo>
                  <a:pt x="3612259" y="3071607"/>
                  <a:pt x="3646639" y="3125768"/>
                  <a:pt x="3715397" y="3125768"/>
                </a:cubicBezTo>
                <a:cubicBezTo>
                  <a:pt x="3741045" y="3125768"/>
                  <a:pt x="3763146" y="3118196"/>
                  <a:pt x="3781700" y="3103053"/>
                </a:cubicBezTo>
                <a:cubicBezTo>
                  <a:pt x="3800254" y="3087910"/>
                  <a:pt x="3809531" y="3068469"/>
                  <a:pt x="3809531" y="3044731"/>
                </a:cubicBezTo>
                <a:lnTo>
                  <a:pt x="3809531" y="2977610"/>
                </a:lnTo>
                <a:cubicBezTo>
                  <a:pt x="3809531" y="2849642"/>
                  <a:pt x="3774606" y="2785658"/>
                  <a:pt x="3704756" y="2785658"/>
                </a:cubicBezTo>
                <a:close/>
                <a:moveTo>
                  <a:pt x="2746377" y="2760693"/>
                </a:moveTo>
                <a:lnTo>
                  <a:pt x="2581439" y="2760693"/>
                </a:lnTo>
                <a:lnTo>
                  <a:pt x="2581439" y="2815945"/>
                </a:lnTo>
                <a:lnTo>
                  <a:pt x="2728778" y="2815945"/>
                </a:lnTo>
                <a:lnTo>
                  <a:pt x="2728778" y="2819219"/>
                </a:lnTo>
                <a:cubicBezTo>
                  <a:pt x="2670661" y="2853599"/>
                  <a:pt x="2641602" y="2906395"/>
                  <a:pt x="2641602" y="2977610"/>
                </a:cubicBezTo>
                <a:cubicBezTo>
                  <a:pt x="2641602" y="3033271"/>
                  <a:pt x="2658383" y="3077473"/>
                  <a:pt x="2691943" y="3110215"/>
                </a:cubicBezTo>
                <a:cubicBezTo>
                  <a:pt x="2725504" y="3142958"/>
                  <a:pt x="2769979" y="3159329"/>
                  <a:pt x="2825368" y="3159329"/>
                </a:cubicBezTo>
                <a:cubicBezTo>
                  <a:pt x="2878847" y="3159329"/>
                  <a:pt x="2921548" y="3142412"/>
                  <a:pt x="2953472" y="3108578"/>
                </a:cubicBezTo>
                <a:cubicBezTo>
                  <a:pt x="2985395" y="3074745"/>
                  <a:pt x="3001357" y="3030543"/>
                  <a:pt x="3001357" y="2975972"/>
                </a:cubicBezTo>
                <a:cubicBezTo>
                  <a:pt x="3001357" y="2921129"/>
                  <a:pt x="2989693" y="2877268"/>
                  <a:pt x="2966364" y="2844390"/>
                </a:cubicBezTo>
                <a:cubicBezTo>
                  <a:pt x="2943035" y="2811511"/>
                  <a:pt x="2913635" y="2789342"/>
                  <a:pt x="2878164" y="2777882"/>
                </a:cubicBezTo>
                <a:cubicBezTo>
                  <a:pt x="2842694" y="2766422"/>
                  <a:pt x="2798765" y="2760693"/>
                  <a:pt x="2746377" y="2760693"/>
                </a:cubicBezTo>
                <a:close/>
                <a:moveTo>
                  <a:pt x="469121" y="2754553"/>
                </a:moveTo>
                <a:cubicBezTo>
                  <a:pt x="431194" y="2754553"/>
                  <a:pt x="394632" y="2760556"/>
                  <a:pt x="359434" y="2772562"/>
                </a:cubicBezTo>
                <a:lnTo>
                  <a:pt x="359434" y="2848687"/>
                </a:lnTo>
                <a:lnTo>
                  <a:pt x="409776" y="2848687"/>
                </a:lnTo>
                <a:cubicBezTo>
                  <a:pt x="424237" y="2808851"/>
                  <a:pt x="449885" y="2788933"/>
                  <a:pt x="486720" y="2788933"/>
                </a:cubicBezTo>
                <a:cubicBezTo>
                  <a:pt x="514005" y="2788933"/>
                  <a:pt x="536788" y="2801757"/>
                  <a:pt x="555069" y="2827405"/>
                </a:cubicBezTo>
                <a:cubicBezTo>
                  <a:pt x="573350" y="2853053"/>
                  <a:pt x="582491" y="2888523"/>
                  <a:pt x="582491" y="2933817"/>
                </a:cubicBezTo>
                <a:cubicBezTo>
                  <a:pt x="582491" y="2973926"/>
                  <a:pt x="574988" y="3005168"/>
                  <a:pt x="559981" y="3027541"/>
                </a:cubicBezTo>
                <a:cubicBezTo>
                  <a:pt x="544974" y="3049915"/>
                  <a:pt x="513323" y="3069151"/>
                  <a:pt x="465028" y="3085249"/>
                </a:cubicBezTo>
                <a:cubicBezTo>
                  <a:pt x="433105" y="3096436"/>
                  <a:pt x="410322" y="3108101"/>
                  <a:pt x="396679" y="3120243"/>
                </a:cubicBezTo>
                <a:cubicBezTo>
                  <a:pt x="383036" y="3132385"/>
                  <a:pt x="376215" y="3149915"/>
                  <a:pt x="376215" y="3172835"/>
                </a:cubicBezTo>
                <a:cubicBezTo>
                  <a:pt x="376215" y="3199847"/>
                  <a:pt x="386242" y="3225632"/>
                  <a:pt x="406297" y="3250188"/>
                </a:cubicBezTo>
                <a:cubicBezTo>
                  <a:pt x="426352" y="3274745"/>
                  <a:pt x="456024" y="3300939"/>
                  <a:pt x="495315" y="3328770"/>
                </a:cubicBezTo>
                <a:lnTo>
                  <a:pt x="519462" y="3299711"/>
                </a:lnTo>
                <a:cubicBezTo>
                  <a:pt x="469258" y="3262603"/>
                  <a:pt x="444155" y="3226859"/>
                  <a:pt x="444155" y="3192480"/>
                </a:cubicBezTo>
                <a:cubicBezTo>
                  <a:pt x="444155" y="3177473"/>
                  <a:pt x="448248" y="3166150"/>
                  <a:pt x="456434" y="3158510"/>
                </a:cubicBezTo>
                <a:cubicBezTo>
                  <a:pt x="464619" y="3150870"/>
                  <a:pt x="478125" y="3143640"/>
                  <a:pt x="496952" y="3136818"/>
                </a:cubicBezTo>
                <a:cubicBezTo>
                  <a:pt x="556979" y="3115536"/>
                  <a:pt x="598521" y="3090093"/>
                  <a:pt x="621577" y="3060488"/>
                </a:cubicBezTo>
                <a:cubicBezTo>
                  <a:pt x="644633" y="3030884"/>
                  <a:pt x="656161" y="2991934"/>
                  <a:pt x="656161" y="2943640"/>
                </a:cubicBezTo>
                <a:cubicBezTo>
                  <a:pt x="656161" y="2888251"/>
                  <a:pt x="639108" y="2842889"/>
                  <a:pt x="605001" y="2807555"/>
                </a:cubicBezTo>
                <a:cubicBezTo>
                  <a:pt x="570895" y="2772221"/>
                  <a:pt x="525601" y="2754553"/>
                  <a:pt x="469121" y="2754553"/>
                </a:cubicBezTo>
                <a:close/>
                <a:moveTo>
                  <a:pt x="1741676" y="2754553"/>
                </a:moveTo>
                <a:cubicBezTo>
                  <a:pt x="1683286" y="2754553"/>
                  <a:pt x="1639084" y="2771538"/>
                  <a:pt x="1609070" y="2805508"/>
                </a:cubicBezTo>
                <a:cubicBezTo>
                  <a:pt x="1579056" y="2839478"/>
                  <a:pt x="1564049" y="2888251"/>
                  <a:pt x="1564049" y="2951825"/>
                </a:cubicBezTo>
                <a:cubicBezTo>
                  <a:pt x="1564049" y="2997118"/>
                  <a:pt x="1571553" y="3035318"/>
                  <a:pt x="1586560" y="3066423"/>
                </a:cubicBezTo>
                <a:cubicBezTo>
                  <a:pt x="1601566" y="3097528"/>
                  <a:pt x="1622849" y="3120788"/>
                  <a:pt x="1650407" y="3136205"/>
                </a:cubicBezTo>
                <a:cubicBezTo>
                  <a:pt x="1677965" y="3151621"/>
                  <a:pt x="1710571" y="3159329"/>
                  <a:pt x="1748224" y="3159329"/>
                </a:cubicBezTo>
                <a:cubicBezTo>
                  <a:pt x="1804977" y="3159329"/>
                  <a:pt x="1848293" y="3142616"/>
                  <a:pt x="1878170" y="3109192"/>
                </a:cubicBezTo>
                <a:cubicBezTo>
                  <a:pt x="1908047" y="3075768"/>
                  <a:pt x="1922986" y="3026314"/>
                  <a:pt x="1922986" y="2960829"/>
                </a:cubicBezTo>
                <a:cubicBezTo>
                  <a:pt x="1922986" y="2915809"/>
                  <a:pt x="1915141" y="2877746"/>
                  <a:pt x="1899452" y="2846641"/>
                </a:cubicBezTo>
                <a:cubicBezTo>
                  <a:pt x="1883763" y="2815536"/>
                  <a:pt x="1862276" y="2792412"/>
                  <a:pt x="1834991" y="2777268"/>
                </a:cubicBezTo>
                <a:cubicBezTo>
                  <a:pt x="1807706" y="2762125"/>
                  <a:pt x="1776601" y="2754553"/>
                  <a:pt x="1741676" y="2754553"/>
                </a:cubicBezTo>
                <a:close/>
                <a:moveTo>
                  <a:pt x="3265676" y="2754553"/>
                </a:moveTo>
                <a:cubicBezTo>
                  <a:pt x="3300601" y="2754553"/>
                  <a:pt x="3331706" y="2762125"/>
                  <a:pt x="3358991" y="2777268"/>
                </a:cubicBezTo>
                <a:cubicBezTo>
                  <a:pt x="3386276" y="2792412"/>
                  <a:pt x="3407763" y="2815536"/>
                  <a:pt x="3423452" y="2846641"/>
                </a:cubicBezTo>
                <a:cubicBezTo>
                  <a:pt x="3439141" y="2877746"/>
                  <a:pt x="3446986" y="2915809"/>
                  <a:pt x="3446986" y="2960829"/>
                </a:cubicBezTo>
                <a:cubicBezTo>
                  <a:pt x="3446986" y="3026314"/>
                  <a:pt x="3432047" y="3075768"/>
                  <a:pt x="3402170" y="3109192"/>
                </a:cubicBezTo>
                <a:cubicBezTo>
                  <a:pt x="3372293" y="3142616"/>
                  <a:pt x="3328977" y="3159329"/>
                  <a:pt x="3272224" y="3159329"/>
                </a:cubicBezTo>
                <a:cubicBezTo>
                  <a:pt x="3234571" y="3159329"/>
                  <a:pt x="3201965" y="3151621"/>
                  <a:pt x="3174407" y="3136205"/>
                </a:cubicBezTo>
                <a:cubicBezTo>
                  <a:pt x="3146849" y="3120788"/>
                  <a:pt x="3125566" y="3097528"/>
                  <a:pt x="3110560" y="3066423"/>
                </a:cubicBezTo>
                <a:cubicBezTo>
                  <a:pt x="3095553" y="3035318"/>
                  <a:pt x="3088049" y="2997118"/>
                  <a:pt x="3088049" y="2951825"/>
                </a:cubicBezTo>
                <a:cubicBezTo>
                  <a:pt x="3088049" y="2888251"/>
                  <a:pt x="3103056" y="2839478"/>
                  <a:pt x="3133070" y="2805508"/>
                </a:cubicBezTo>
                <a:cubicBezTo>
                  <a:pt x="3163084" y="2771538"/>
                  <a:pt x="3207286" y="2754553"/>
                  <a:pt x="3265676" y="2754553"/>
                </a:cubicBezTo>
                <a:close/>
                <a:moveTo>
                  <a:pt x="859423" y="2752916"/>
                </a:moveTo>
                <a:cubicBezTo>
                  <a:pt x="825044" y="2752916"/>
                  <a:pt x="783434" y="2760420"/>
                  <a:pt x="734593" y="2775427"/>
                </a:cubicBezTo>
                <a:lnTo>
                  <a:pt x="734593" y="2845822"/>
                </a:lnTo>
                <a:lnTo>
                  <a:pt x="776340" y="2845822"/>
                </a:lnTo>
                <a:cubicBezTo>
                  <a:pt x="793529" y="2805713"/>
                  <a:pt x="823406" y="2785658"/>
                  <a:pt x="865971" y="2785658"/>
                </a:cubicBezTo>
                <a:cubicBezTo>
                  <a:pt x="887254" y="2785658"/>
                  <a:pt x="904716" y="2791252"/>
                  <a:pt x="918359" y="2802439"/>
                </a:cubicBezTo>
                <a:cubicBezTo>
                  <a:pt x="932001" y="2813626"/>
                  <a:pt x="938823" y="2829315"/>
                  <a:pt x="938823" y="2849506"/>
                </a:cubicBezTo>
                <a:cubicBezTo>
                  <a:pt x="938823" y="2873790"/>
                  <a:pt x="930637" y="2891457"/>
                  <a:pt x="914266" y="2902507"/>
                </a:cubicBezTo>
                <a:cubicBezTo>
                  <a:pt x="897895" y="2913558"/>
                  <a:pt x="869246" y="2919083"/>
                  <a:pt x="828318" y="2919083"/>
                </a:cubicBezTo>
                <a:lnTo>
                  <a:pt x="804989" y="2919083"/>
                </a:lnTo>
                <a:lnTo>
                  <a:pt x="804989" y="2963285"/>
                </a:lnTo>
                <a:lnTo>
                  <a:pt x="841824" y="2963285"/>
                </a:lnTo>
                <a:cubicBezTo>
                  <a:pt x="877840" y="2963285"/>
                  <a:pt x="904989" y="2969629"/>
                  <a:pt x="923270" y="2982316"/>
                </a:cubicBezTo>
                <a:cubicBezTo>
                  <a:pt x="941551" y="2995004"/>
                  <a:pt x="950692" y="3013762"/>
                  <a:pt x="950692" y="3038592"/>
                </a:cubicBezTo>
                <a:cubicBezTo>
                  <a:pt x="950692" y="3086887"/>
                  <a:pt x="921087" y="3111034"/>
                  <a:pt x="861878" y="3111034"/>
                </a:cubicBezTo>
                <a:cubicBezTo>
                  <a:pt x="817131" y="3111034"/>
                  <a:pt x="775521" y="3095072"/>
                  <a:pt x="737049" y="3063149"/>
                </a:cubicBezTo>
                <a:lnTo>
                  <a:pt x="713720" y="3092616"/>
                </a:lnTo>
                <a:cubicBezTo>
                  <a:pt x="763379" y="3137091"/>
                  <a:pt x="820814" y="3159329"/>
                  <a:pt x="886026" y="3159329"/>
                </a:cubicBezTo>
                <a:cubicBezTo>
                  <a:pt x="930774" y="3159329"/>
                  <a:pt x="965494" y="3149983"/>
                  <a:pt x="990187" y="3131293"/>
                </a:cubicBezTo>
                <a:cubicBezTo>
                  <a:pt x="1014880" y="3112603"/>
                  <a:pt x="1027226" y="3086477"/>
                  <a:pt x="1027226" y="3052917"/>
                </a:cubicBezTo>
                <a:cubicBezTo>
                  <a:pt x="1027226" y="3028360"/>
                  <a:pt x="1018495" y="3006395"/>
                  <a:pt x="1001033" y="2987023"/>
                </a:cubicBezTo>
                <a:cubicBezTo>
                  <a:pt x="983570" y="2967650"/>
                  <a:pt x="958468" y="2953326"/>
                  <a:pt x="925726" y="2944049"/>
                </a:cubicBezTo>
                <a:lnTo>
                  <a:pt x="925726" y="2939956"/>
                </a:lnTo>
                <a:cubicBezTo>
                  <a:pt x="984389" y="2924403"/>
                  <a:pt x="1013720" y="2893298"/>
                  <a:pt x="1013720" y="2846641"/>
                </a:cubicBezTo>
                <a:cubicBezTo>
                  <a:pt x="1013720" y="2819083"/>
                  <a:pt x="1000010" y="2796573"/>
                  <a:pt x="972588" y="2779110"/>
                </a:cubicBezTo>
                <a:cubicBezTo>
                  <a:pt x="945166" y="2761647"/>
                  <a:pt x="907444" y="2752916"/>
                  <a:pt x="859423" y="2752916"/>
                </a:cubicBezTo>
                <a:close/>
                <a:moveTo>
                  <a:pt x="1277630" y="2752916"/>
                </a:moveTo>
                <a:cubicBezTo>
                  <a:pt x="1226334" y="2752916"/>
                  <a:pt x="1186566" y="2769765"/>
                  <a:pt x="1158325" y="2803462"/>
                </a:cubicBezTo>
                <a:cubicBezTo>
                  <a:pt x="1130085" y="2837159"/>
                  <a:pt x="1115965" y="2884294"/>
                  <a:pt x="1115965" y="2944867"/>
                </a:cubicBezTo>
                <a:cubicBezTo>
                  <a:pt x="1115965" y="3014444"/>
                  <a:pt x="1131381" y="3067582"/>
                  <a:pt x="1162214" y="3104281"/>
                </a:cubicBezTo>
                <a:cubicBezTo>
                  <a:pt x="1193046" y="3140979"/>
                  <a:pt x="1234929" y="3159329"/>
                  <a:pt x="1287862" y="3159329"/>
                </a:cubicBezTo>
                <a:cubicBezTo>
                  <a:pt x="1327971" y="3159329"/>
                  <a:pt x="1362077" y="3147596"/>
                  <a:pt x="1390181" y="3124131"/>
                </a:cubicBezTo>
                <a:lnTo>
                  <a:pt x="1390181" y="3329588"/>
                </a:lnTo>
                <a:lnTo>
                  <a:pt x="1460577" y="3329588"/>
                </a:lnTo>
                <a:lnTo>
                  <a:pt x="1460577" y="2968196"/>
                </a:lnTo>
                <a:cubicBezTo>
                  <a:pt x="1460577" y="2824676"/>
                  <a:pt x="1399594" y="2752916"/>
                  <a:pt x="1277630" y="2752916"/>
                </a:cubicBezTo>
                <a:close/>
                <a:moveTo>
                  <a:pt x="2379814" y="2752916"/>
                </a:moveTo>
                <a:lnTo>
                  <a:pt x="2355666" y="2781566"/>
                </a:lnTo>
                <a:cubicBezTo>
                  <a:pt x="2415421" y="2827678"/>
                  <a:pt x="2445298" y="2889342"/>
                  <a:pt x="2445298" y="2966559"/>
                </a:cubicBezTo>
                <a:cubicBezTo>
                  <a:pt x="2445298" y="3064240"/>
                  <a:pt x="2400823" y="3116764"/>
                  <a:pt x="2311874" y="3124131"/>
                </a:cubicBezTo>
                <a:lnTo>
                  <a:pt x="2311874" y="2946504"/>
                </a:lnTo>
                <a:cubicBezTo>
                  <a:pt x="2311874" y="2887296"/>
                  <a:pt x="2298913" y="2840502"/>
                  <a:pt x="2272992" y="2806122"/>
                </a:cubicBezTo>
                <a:cubicBezTo>
                  <a:pt x="2247071" y="2771743"/>
                  <a:pt x="2210373" y="2754553"/>
                  <a:pt x="2162897" y="2754553"/>
                </a:cubicBezTo>
                <a:cubicBezTo>
                  <a:pt x="2119241" y="2754553"/>
                  <a:pt x="2083156" y="2770379"/>
                  <a:pt x="2054643" y="2802030"/>
                </a:cubicBezTo>
                <a:cubicBezTo>
                  <a:pt x="2026130" y="2833680"/>
                  <a:pt x="2011873" y="2877609"/>
                  <a:pt x="2011873" y="2933817"/>
                </a:cubicBezTo>
                <a:cubicBezTo>
                  <a:pt x="2011873" y="3003940"/>
                  <a:pt x="2031519" y="3058169"/>
                  <a:pt x="2070809" y="3096505"/>
                </a:cubicBezTo>
                <a:cubicBezTo>
                  <a:pt x="2110100" y="3134840"/>
                  <a:pt x="2167672" y="3155236"/>
                  <a:pt x="2243524" y="3157692"/>
                </a:cubicBezTo>
                <a:lnTo>
                  <a:pt x="2243524" y="3329588"/>
                </a:lnTo>
                <a:lnTo>
                  <a:pt x="2311874" y="3329588"/>
                </a:lnTo>
                <a:lnTo>
                  <a:pt x="2311874" y="3157692"/>
                </a:lnTo>
                <a:cubicBezTo>
                  <a:pt x="2452938" y="3151689"/>
                  <a:pt x="2523470" y="3091116"/>
                  <a:pt x="2523470" y="2975972"/>
                </a:cubicBezTo>
                <a:cubicBezTo>
                  <a:pt x="2523470" y="2890297"/>
                  <a:pt x="2475584" y="2815945"/>
                  <a:pt x="2379814" y="2752916"/>
                </a:cubicBezTo>
                <a:close/>
                <a:moveTo>
                  <a:pt x="3696980" y="2752916"/>
                </a:moveTo>
                <a:cubicBezTo>
                  <a:pt x="3818944" y="2752916"/>
                  <a:pt x="3879927" y="2824676"/>
                  <a:pt x="3879927" y="2968196"/>
                </a:cubicBezTo>
                <a:lnTo>
                  <a:pt x="3879927" y="3329588"/>
                </a:lnTo>
                <a:lnTo>
                  <a:pt x="3809531" y="3329588"/>
                </a:lnTo>
                <a:lnTo>
                  <a:pt x="3809531" y="3124131"/>
                </a:lnTo>
                <a:cubicBezTo>
                  <a:pt x="3781427" y="3147596"/>
                  <a:pt x="3747321" y="3159329"/>
                  <a:pt x="3707212" y="3159329"/>
                </a:cubicBezTo>
                <a:cubicBezTo>
                  <a:pt x="3654278" y="3159329"/>
                  <a:pt x="3612396" y="3140979"/>
                  <a:pt x="3581563" y="3104281"/>
                </a:cubicBezTo>
                <a:cubicBezTo>
                  <a:pt x="3550731" y="3067582"/>
                  <a:pt x="3535315" y="3014444"/>
                  <a:pt x="3535315" y="2944867"/>
                </a:cubicBezTo>
                <a:cubicBezTo>
                  <a:pt x="3535315" y="2884294"/>
                  <a:pt x="3549435" y="2837159"/>
                  <a:pt x="3577675" y="2803462"/>
                </a:cubicBezTo>
                <a:cubicBezTo>
                  <a:pt x="3605915" y="2769765"/>
                  <a:pt x="3645684" y="2752916"/>
                  <a:pt x="3696980" y="2752916"/>
                </a:cubicBezTo>
                <a:close/>
                <a:moveTo>
                  <a:pt x="4450087" y="2594117"/>
                </a:moveTo>
                <a:lnTo>
                  <a:pt x="4450087" y="2614171"/>
                </a:lnTo>
                <a:cubicBezTo>
                  <a:pt x="4430988" y="2618810"/>
                  <a:pt x="4418232" y="2625154"/>
                  <a:pt x="4411820" y="2633203"/>
                </a:cubicBezTo>
                <a:cubicBezTo>
                  <a:pt x="4405408" y="2641252"/>
                  <a:pt x="4402202" y="2662330"/>
                  <a:pt x="4402202" y="2696436"/>
                </a:cubicBezTo>
                <a:lnTo>
                  <a:pt x="4402202" y="3050461"/>
                </a:lnTo>
                <a:cubicBezTo>
                  <a:pt x="4402202" y="3084022"/>
                  <a:pt x="4405203" y="3104895"/>
                  <a:pt x="4411206" y="3113080"/>
                </a:cubicBezTo>
                <a:cubicBezTo>
                  <a:pt x="4417208" y="3121266"/>
                  <a:pt x="4430169" y="3127814"/>
                  <a:pt x="4450087" y="3132726"/>
                </a:cubicBezTo>
                <a:lnTo>
                  <a:pt x="4450087" y="3152780"/>
                </a:lnTo>
                <a:lnTo>
                  <a:pt x="4277781" y="3152780"/>
                </a:lnTo>
                <a:lnTo>
                  <a:pt x="4277781" y="3132726"/>
                </a:lnTo>
                <a:cubicBezTo>
                  <a:pt x="4296881" y="3128087"/>
                  <a:pt x="4309637" y="3121743"/>
                  <a:pt x="4316049" y="3113694"/>
                </a:cubicBezTo>
                <a:cubicBezTo>
                  <a:pt x="4322461" y="3105645"/>
                  <a:pt x="4325667" y="3084567"/>
                  <a:pt x="4325667" y="3050461"/>
                </a:cubicBezTo>
                <a:lnTo>
                  <a:pt x="4325667" y="2631770"/>
                </a:lnTo>
                <a:lnTo>
                  <a:pt x="4108750" y="2631770"/>
                </a:lnTo>
                <a:lnTo>
                  <a:pt x="4108750" y="3050461"/>
                </a:lnTo>
                <a:cubicBezTo>
                  <a:pt x="4108750" y="3084567"/>
                  <a:pt x="4111819" y="3105645"/>
                  <a:pt x="4117959" y="3113694"/>
                </a:cubicBezTo>
                <a:cubicBezTo>
                  <a:pt x="4124098" y="3121743"/>
                  <a:pt x="4136854" y="3128087"/>
                  <a:pt x="4156226" y="3132726"/>
                </a:cubicBezTo>
                <a:lnTo>
                  <a:pt x="4156226" y="3152780"/>
                </a:lnTo>
                <a:lnTo>
                  <a:pt x="3984330" y="3152780"/>
                </a:lnTo>
                <a:lnTo>
                  <a:pt x="3984330" y="3132726"/>
                </a:lnTo>
                <a:cubicBezTo>
                  <a:pt x="4004521" y="3127814"/>
                  <a:pt x="4017481" y="3120993"/>
                  <a:pt x="4023211" y="3112262"/>
                </a:cubicBezTo>
                <a:cubicBezTo>
                  <a:pt x="4028941" y="3103530"/>
                  <a:pt x="4031806" y="3082930"/>
                  <a:pt x="4031806" y="3050461"/>
                </a:cubicBezTo>
                <a:lnTo>
                  <a:pt x="4031806" y="2696436"/>
                </a:lnTo>
                <a:cubicBezTo>
                  <a:pt x="4031806" y="2663148"/>
                  <a:pt x="4028941" y="2642343"/>
                  <a:pt x="4023211" y="2634021"/>
                </a:cubicBezTo>
                <a:cubicBezTo>
                  <a:pt x="4017481" y="2625699"/>
                  <a:pt x="4004521" y="2619083"/>
                  <a:pt x="3984330" y="2614171"/>
                </a:cubicBezTo>
                <a:lnTo>
                  <a:pt x="3984330" y="2594117"/>
                </a:lnTo>
                <a:close/>
                <a:moveTo>
                  <a:pt x="848782" y="2544185"/>
                </a:moveTo>
                <a:lnTo>
                  <a:pt x="776340" y="2544185"/>
                </a:lnTo>
                <a:lnTo>
                  <a:pt x="776340" y="2564649"/>
                </a:lnTo>
                <a:lnTo>
                  <a:pt x="869655" y="2718946"/>
                </a:lnTo>
                <a:lnTo>
                  <a:pt x="899532" y="2704212"/>
                </a:lnTo>
                <a:close/>
                <a:moveTo>
                  <a:pt x="3063240" y="1703723"/>
                </a:moveTo>
                <a:lnTo>
                  <a:pt x="3063240" y="3899067"/>
                </a:lnTo>
                <a:lnTo>
                  <a:pt x="7010401" y="3899067"/>
                </a:lnTo>
                <a:close/>
                <a:moveTo>
                  <a:pt x="2090730" y="534935"/>
                </a:moveTo>
                <a:cubicBezTo>
                  <a:pt x="2063718" y="534935"/>
                  <a:pt x="2043049" y="547623"/>
                  <a:pt x="2028724" y="572998"/>
                </a:cubicBezTo>
                <a:cubicBezTo>
                  <a:pt x="2014400" y="598373"/>
                  <a:pt x="2003554" y="641757"/>
                  <a:pt x="1996187" y="703148"/>
                </a:cubicBezTo>
                <a:cubicBezTo>
                  <a:pt x="2019379" y="807105"/>
                  <a:pt x="2057578" y="859083"/>
                  <a:pt x="2110784" y="859083"/>
                </a:cubicBezTo>
                <a:cubicBezTo>
                  <a:pt x="2160716" y="859083"/>
                  <a:pt x="2185682" y="808742"/>
                  <a:pt x="2185682" y="708060"/>
                </a:cubicBezTo>
                <a:cubicBezTo>
                  <a:pt x="2185682" y="655672"/>
                  <a:pt x="2177087" y="613721"/>
                  <a:pt x="2159898" y="582207"/>
                </a:cubicBezTo>
                <a:cubicBezTo>
                  <a:pt x="2142708" y="550692"/>
                  <a:pt x="2119652" y="534935"/>
                  <a:pt x="2090730" y="534935"/>
                </a:cubicBezTo>
                <a:close/>
                <a:moveTo>
                  <a:pt x="3328273" y="534935"/>
                </a:moveTo>
                <a:cubicBezTo>
                  <a:pt x="3361288" y="534935"/>
                  <a:pt x="3386595" y="549260"/>
                  <a:pt x="3404194" y="577909"/>
                </a:cubicBezTo>
                <a:cubicBezTo>
                  <a:pt x="3421793" y="606559"/>
                  <a:pt x="3430592" y="647350"/>
                  <a:pt x="3430592" y="700283"/>
                </a:cubicBezTo>
                <a:cubicBezTo>
                  <a:pt x="3430592" y="756491"/>
                  <a:pt x="3421656" y="799669"/>
                  <a:pt x="3403785" y="829820"/>
                </a:cubicBezTo>
                <a:cubicBezTo>
                  <a:pt x="3385913" y="859970"/>
                  <a:pt x="3360333" y="875045"/>
                  <a:pt x="3327045" y="875045"/>
                </a:cubicBezTo>
                <a:cubicBezTo>
                  <a:pt x="3308764" y="875045"/>
                  <a:pt x="3293212" y="870611"/>
                  <a:pt x="3280387" y="861743"/>
                </a:cubicBezTo>
                <a:cubicBezTo>
                  <a:pt x="3267563" y="852875"/>
                  <a:pt x="3257127" y="840938"/>
                  <a:pt x="3249078" y="825931"/>
                </a:cubicBezTo>
                <a:cubicBezTo>
                  <a:pt x="3241029" y="810925"/>
                  <a:pt x="3235231" y="793530"/>
                  <a:pt x="3231683" y="773749"/>
                </a:cubicBezTo>
                <a:cubicBezTo>
                  <a:pt x="3228136" y="753967"/>
                  <a:pt x="3226363" y="733298"/>
                  <a:pt x="3226363" y="711743"/>
                </a:cubicBezTo>
                <a:cubicBezTo>
                  <a:pt x="3226363" y="671634"/>
                  <a:pt x="3230797" y="638346"/>
                  <a:pt x="3239664" y="611879"/>
                </a:cubicBezTo>
                <a:cubicBezTo>
                  <a:pt x="3248532" y="585413"/>
                  <a:pt x="3260606" y="565972"/>
                  <a:pt x="3275885" y="553557"/>
                </a:cubicBezTo>
                <a:cubicBezTo>
                  <a:pt x="3291165" y="541143"/>
                  <a:pt x="3308628" y="534935"/>
                  <a:pt x="3328273" y="534935"/>
                </a:cubicBezTo>
                <a:close/>
                <a:moveTo>
                  <a:pt x="4014073" y="534935"/>
                </a:moveTo>
                <a:cubicBezTo>
                  <a:pt x="4047088" y="534935"/>
                  <a:pt x="4072395" y="549260"/>
                  <a:pt x="4089994" y="577909"/>
                </a:cubicBezTo>
                <a:cubicBezTo>
                  <a:pt x="4107593" y="606559"/>
                  <a:pt x="4116392" y="647350"/>
                  <a:pt x="4116392" y="700283"/>
                </a:cubicBezTo>
                <a:cubicBezTo>
                  <a:pt x="4116392" y="756491"/>
                  <a:pt x="4107456" y="799669"/>
                  <a:pt x="4089585" y="829820"/>
                </a:cubicBezTo>
                <a:cubicBezTo>
                  <a:pt x="4071713" y="859970"/>
                  <a:pt x="4046133" y="875045"/>
                  <a:pt x="4012845" y="875045"/>
                </a:cubicBezTo>
                <a:cubicBezTo>
                  <a:pt x="3994564" y="875045"/>
                  <a:pt x="3979012" y="870611"/>
                  <a:pt x="3966187" y="861743"/>
                </a:cubicBezTo>
                <a:cubicBezTo>
                  <a:pt x="3953363" y="852875"/>
                  <a:pt x="3942927" y="840938"/>
                  <a:pt x="3934878" y="825931"/>
                </a:cubicBezTo>
                <a:cubicBezTo>
                  <a:pt x="3926829" y="810925"/>
                  <a:pt x="3921030" y="793530"/>
                  <a:pt x="3917483" y="773749"/>
                </a:cubicBezTo>
                <a:cubicBezTo>
                  <a:pt x="3913936" y="753967"/>
                  <a:pt x="3912163" y="733298"/>
                  <a:pt x="3912163" y="711743"/>
                </a:cubicBezTo>
                <a:cubicBezTo>
                  <a:pt x="3912163" y="671634"/>
                  <a:pt x="3916597" y="638346"/>
                  <a:pt x="3925464" y="611879"/>
                </a:cubicBezTo>
                <a:cubicBezTo>
                  <a:pt x="3934332" y="585413"/>
                  <a:pt x="3946406" y="565972"/>
                  <a:pt x="3961685" y="553557"/>
                </a:cubicBezTo>
                <a:cubicBezTo>
                  <a:pt x="3976965" y="541143"/>
                  <a:pt x="3994428" y="534935"/>
                  <a:pt x="4014073" y="534935"/>
                </a:cubicBezTo>
                <a:close/>
                <a:moveTo>
                  <a:pt x="4451516" y="533707"/>
                </a:moveTo>
                <a:cubicBezTo>
                  <a:pt x="4521366" y="533707"/>
                  <a:pt x="4556291" y="597691"/>
                  <a:pt x="4556291" y="725658"/>
                </a:cubicBezTo>
                <a:lnTo>
                  <a:pt x="4556291" y="792780"/>
                </a:lnTo>
                <a:cubicBezTo>
                  <a:pt x="4556291" y="816518"/>
                  <a:pt x="4547014" y="835959"/>
                  <a:pt x="4528460" y="851102"/>
                </a:cubicBezTo>
                <a:cubicBezTo>
                  <a:pt x="4509906" y="866245"/>
                  <a:pt x="4487805" y="873817"/>
                  <a:pt x="4462157" y="873817"/>
                </a:cubicBezTo>
                <a:cubicBezTo>
                  <a:pt x="4393399" y="873817"/>
                  <a:pt x="4359019" y="819656"/>
                  <a:pt x="4359019" y="711334"/>
                </a:cubicBezTo>
                <a:cubicBezTo>
                  <a:pt x="4359019" y="592916"/>
                  <a:pt x="4389851" y="533707"/>
                  <a:pt x="4451516" y="533707"/>
                </a:cubicBezTo>
                <a:close/>
                <a:moveTo>
                  <a:pt x="3098743" y="509560"/>
                </a:moveTo>
                <a:lnTo>
                  <a:pt x="3063240" y="509560"/>
                </a:lnTo>
                <a:lnTo>
                  <a:pt x="3063240" y="552880"/>
                </a:lnTo>
                <a:lnTo>
                  <a:pt x="3098743" y="531252"/>
                </a:lnTo>
                <a:close/>
                <a:moveTo>
                  <a:pt x="3716193" y="509560"/>
                </a:moveTo>
                <a:lnTo>
                  <a:pt x="3645798" y="509560"/>
                </a:lnTo>
                <a:lnTo>
                  <a:pt x="3645798" y="798510"/>
                </a:lnTo>
                <a:cubicBezTo>
                  <a:pt x="3645798" y="842439"/>
                  <a:pt x="3630518" y="864404"/>
                  <a:pt x="3599959" y="864404"/>
                </a:cubicBezTo>
                <a:cubicBezTo>
                  <a:pt x="3585498" y="864404"/>
                  <a:pt x="3571855" y="858946"/>
                  <a:pt x="3559031" y="848032"/>
                </a:cubicBezTo>
                <a:lnTo>
                  <a:pt x="3542251" y="871770"/>
                </a:lnTo>
                <a:cubicBezTo>
                  <a:pt x="3570900" y="895509"/>
                  <a:pt x="3599413" y="907378"/>
                  <a:pt x="3627789" y="907378"/>
                </a:cubicBezTo>
                <a:cubicBezTo>
                  <a:pt x="3686725" y="907378"/>
                  <a:pt x="3716193" y="872862"/>
                  <a:pt x="3716193" y="803830"/>
                </a:cubicBezTo>
                <a:close/>
                <a:moveTo>
                  <a:pt x="2563222" y="508741"/>
                </a:moveTo>
                <a:cubicBezTo>
                  <a:pt x="2592690" y="508741"/>
                  <a:pt x="2616292" y="513585"/>
                  <a:pt x="2634027" y="523271"/>
                </a:cubicBezTo>
                <a:cubicBezTo>
                  <a:pt x="2651762" y="532957"/>
                  <a:pt x="2673181" y="554853"/>
                  <a:pt x="2698283" y="588960"/>
                </a:cubicBezTo>
                <a:lnTo>
                  <a:pt x="2672090" y="610652"/>
                </a:lnTo>
                <a:cubicBezTo>
                  <a:pt x="2658993" y="593462"/>
                  <a:pt x="2646578" y="581388"/>
                  <a:pt x="2634846" y="574430"/>
                </a:cubicBezTo>
                <a:cubicBezTo>
                  <a:pt x="2623113" y="567473"/>
                  <a:pt x="2606469" y="563994"/>
                  <a:pt x="2584914" y="563994"/>
                </a:cubicBezTo>
                <a:lnTo>
                  <a:pt x="2548897" y="563994"/>
                </a:lnTo>
                <a:lnTo>
                  <a:pt x="2548897" y="803421"/>
                </a:lnTo>
                <a:cubicBezTo>
                  <a:pt x="2548897" y="839983"/>
                  <a:pt x="2541326" y="866450"/>
                  <a:pt x="2526182" y="882821"/>
                </a:cubicBezTo>
                <a:cubicBezTo>
                  <a:pt x="2511039" y="899192"/>
                  <a:pt x="2487642" y="907378"/>
                  <a:pt x="2455991" y="907378"/>
                </a:cubicBezTo>
                <a:cubicBezTo>
                  <a:pt x="2427069" y="907378"/>
                  <a:pt x="2395418" y="893735"/>
                  <a:pt x="2361039" y="866450"/>
                </a:cubicBezTo>
                <a:lnTo>
                  <a:pt x="2377819" y="842303"/>
                </a:lnTo>
                <a:cubicBezTo>
                  <a:pt x="2396100" y="856764"/>
                  <a:pt x="2412881" y="863994"/>
                  <a:pt x="2428160" y="863994"/>
                </a:cubicBezTo>
                <a:cubicBezTo>
                  <a:pt x="2461721" y="863994"/>
                  <a:pt x="2478502" y="842166"/>
                  <a:pt x="2478502" y="798510"/>
                </a:cubicBezTo>
                <a:lnTo>
                  <a:pt x="2478502" y="563994"/>
                </a:lnTo>
                <a:lnTo>
                  <a:pt x="2321748" y="563994"/>
                </a:lnTo>
                <a:lnTo>
                  <a:pt x="2321748" y="508741"/>
                </a:lnTo>
                <a:close/>
                <a:moveTo>
                  <a:pt x="2094004" y="502602"/>
                </a:moveTo>
                <a:cubicBezTo>
                  <a:pt x="2140116" y="502602"/>
                  <a:pt x="2179407" y="521702"/>
                  <a:pt x="2211876" y="559901"/>
                </a:cubicBezTo>
                <a:cubicBezTo>
                  <a:pt x="2244345" y="598100"/>
                  <a:pt x="2260580" y="649260"/>
                  <a:pt x="2260580" y="713380"/>
                </a:cubicBezTo>
                <a:cubicBezTo>
                  <a:pt x="2260580" y="775590"/>
                  <a:pt x="2249257" y="823476"/>
                  <a:pt x="2226610" y="857037"/>
                </a:cubicBezTo>
                <a:cubicBezTo>
                  <a:pt x="2203963" y="890597"/>
                  <a:pt x="2172312" y="907378"/>
                  <a:pt x="2131658" y="907378"/>
                </a:cubicBezTo>
                <a:cubicBezTo>
                  <a:pt x="2077360" y="907378"/>
                  <a:pt x="2031521" y="869178"/>
                  <a:pt x="1994140" y="792780"/>
                </a:cubicBezTo>
                <a:lnTo>
                  <a:pt x="1989638" y="792780"/>
                </a:lnTo>
                <a:cubicBezTo>
                  <a:pt x="1981180" y="869178"/>
                  <a:pt x="1956078" y="907378"/>
                  <a:pt x="1914331" y="907378"/>
                </a:cubicBezTo>
                <a:cubicBezTo>
                  <a:pt x="1885136" y="907378"/>
                  <a:pt x="1855941" y="894690"/>
                  <a:pt x="1826746" y="869315"/>
                </a:cubicBezTo>
                <a:lnTo>
                  <a:pt x="1842708" y="845167"/>
                </a:lnTo>
                <a:cubicBezTo>
                  <a:pt x="1857987" y="857719"/>
                  <a:pt x="1871221" y="863994"/>
                  <a:pt x="1882408" y="863994"/>
                </a:cubicBezTo>
                <a:cubicBezTo>
                  <a:pt x="1899324" y="863994"/>
                  <a:pt x="1911603" y="850079"/>
                  <a:pt x="1919243" y="822248"/>
                </a:cubicBezTo>
                <a:cubicBezTo>
                  <a:pt x="1926883" y="794417"/>
                  <a:pt x="1933567" y="752944"/>
                  <a:pt x="1939297" y="697828"/>
                </a:cubicBezTo>
                <a:cubicBezTo>
                  <a:pt x="1906555" y="615972"/>
                  <a:pt x="1880361" y="559901"/>
                  <a:pt x="1860716" y="529615"/>
                </a:cubicBezTo>
                <a:lnTo>
                  <a:pt x="1860716" y="509560"/>
                </a:lnTo>
                <a:lnTo>
                  <a:pt x="1927837" y="509560"/>
                </a:lnTo>
                <a:lnTo>
                  <a:pt x="1956487" y="609424"/>
                </a:lnTo>
                <a:lnTo>
                  <a:pt x="1962626" y="609424"/>
                </a:lnTo>
                <a:cubicBezTo>
                  <a:pt x="1976814" y="570952"/>
                  <a:pt x="1993663" y="543530"/>
                  <a:pt x="2013172" y="527159"/>
                </a:cubicBezTo>
                <a:cubicBezTo>
                  <a:pt x="2032681" y="510788"/>
                  <a:pt x="2059625" y="502602"/>
                  <a:pt x="2094004" y="502602"/>
                </a:cubicBezTo>
                <a:close/>
                <a:moveTo>
                  <a:pt x="3326636" y="502602"/>
                </a:moveTo>
                <a:cubicBezTo>
                  <a:pt x="3268246" y="502602"/>
                  <a:pt x="3224044" y="519587"/>
                  <a:pt x="3194030" y="553557"/>
                </a:cubicBezTo>
                <a:cubicBezTo>
                  <a:pt x="3164016" y="587527"/>
                  <a:pt x="3149009" y="636300"/>
                  <a:pt x="3149009" y="699874"/>
                </a:cubicBezTo>
                <a:cubicBezTo>
                  <a:pt x="3149009" y="745167"/>
                  <a:pt x="3156513" y="783367"/>
                  <a:pt x="3171520" y="814472"/>
                </a:cubicBezTo>
                <a:cubicBezTo>
                  <a:pt x="3186527" y="845577"/>
                  <a:pt x="3207809" y="868837"/>
                  <a:pt x="3235367" y="884253"/>
                </a:cubicBezTo>
                <a:cubicBezTo>
                  <a:pt x="3262925" y="899670"/>
                  <a:pt x="3295531" y="907378"/>
                  <a:pt x="3333184" y="907378"/>
                </a:cubicBezTo>
                <a:cubicBezTo>
                  <a:pt x="3389937" y="907378"/>
                  <a:pt x="3433253" y="890665"/>
                  <a:pt x="3463130" y="857241"/>
                </a:cubicBezTo>
                <a:cubicBezTo>
                  <a:pt x="3493007" y="823817"/>
                  <a:pt x="3507946" y="774362"/>
                  <a:pt x="3507946" y="708878"/>
                </a:cubicBezTo>
                <a:cubicBezTo>
                  <a:pt x="3507946" y="663858"/>
                  <a:pt x="3500101" y="625795"/>
                  <a:pt x="3484412" y="594690"/>
                </a:cubicBezTo>
                <a:cubicBezTo>
                  <a:pt x="3468723" y="563585"/>
                  <a:pt x="3447236" y="540460"/>
                  <a:pt x="3419951" y="525317"/>
                </a:cubicBezTo>
                <a:cubicBezTo>
                  <a:pt x="3392666" y="510174"/>
                  <a:pt x="3361561" y="502602"/>
                  <a:pt x="3326636" y="502602"/>
                </a:cubicBezTo>
                <a:close/>
                <a:moveTo>
                  <a:pt x="4012436" y="502602"/>
                </a:moveTo>
                <a:cubicBezTo>
                  <a:pt x="3954045" y="502602"/>
                  <a:pt x="3909843" y="519587"/>
                  <a:pt x="3879830" y="553557"/>
                </a:cubicBezTo>
                <a:cubicBezTo>
                  <a:pt x="3849816" y="587527"/>
                  <a:pt x="3834809" y="636300"/>
                  <a:pt x="3834809" y="699874"/>
                </a:cubicBezTo>
                <a:cubicBezTo>
                  <a:pt x="3834809" y="745167"/>
                  <a:pt x="3842313" y="783367"/>
                  <a:pt x="3857320" y="814472"/>
                </a:cubicBezTo>
                <a:cubicBezTo>
                  <a:pt x="3872326" y="845577"/>
                  <a:pt x="3893609" y="868837"/>
                  <a:pt x="3921167" y="884253"/>
                </a:cubicBezTo>
                <a:cubicBezTo>
                  <a:pt x="3948725" y="899670"/>
                  <a:pt x="3981331" y="907378"/>
                  <a:pt x="4018984" y="907378"/>
                </a:cubicBezTo>
                <a:cubicBezTo>
                  <a:pt x="4075737" y="907378"/>
                  <a:pt x="4119053" y="890665"/>
                  <a:pt x="4148930" y="857241"/>
                </a:cubicBezTo>
                <a:cubicBezTo>
                  <a:pt x="4178807" y="823817"/>
                  <a:pt x="4193746" y="774362"/>
                  <a:pt x="4193746" y="708878"/>
                </a:cubicBezTo>
                <a:cubicBezTo>
                  <a:pt x="4193746" y="663858"/>
                  <a:pt x="4185901" y="625795"/>
                  <a:pt x="4170212" y="594690"/>
                </a:cubicBezTo>
                <a:cubicBezTo>
                  <a:pt x="4154523" y="563585"/>
                  <a:pt x="4133036" y="540460"/>
                  <a:pt x="4105751" y="525317"/>
                </a:cubicBezTo>
                <a:cubicBezTo>
                  <a:pt x="4078466" y="510174"/>
                  <a:pt x="4047361" y="502602"/>
                  <a:pt x="4012436" y="502602"/>
                </a:cubicBezTo>
                <a:close/>
                <a:moveTo>
                  <a:pt x="4443740" y="500965"/>
                </a:moveTo>
                <a:cubicBezTo>
                  <a:pt x="4392444" y="500965"/>
                  <a:pt x="4352675" y="517814"/>
                  <a:pt x="4324435" y="551511"/>
                </a:cubicBezTo>
                <a:cubicBezTo>
                  <a:pt x="4296195" y="585208"/>
                  <a:pt x="4282075" y="632343"/>
                  <a:pt x="4282075" y="692916"/>
                </a:cubicBezTo>
                <a:cubicBezTo>
                  <a:pt x="4282075" y="762493"/>
                  <a:pt x="4297491" y="815631"/>
                  <a:pt x="4328323" y="852330"/>
                </a:cubicBezTo>
                <a:cubicBezTo>
                  <a:pt x="4359156" y="889028"/>
                  <a:pt x="4401038" y="907378"/>
                  <a:pt x="4453972" y="907378"/>
                </a:cubicBezTo>
                <a:cubicBezTo>
                  <a:pt x="4494081" y="907378"/>
                  <a:pt x="4528187" y="895645"/>
                  <a:pt x="4556291" y="872180"/>
                </a:cubicBezTo>
                <a:lnTo>
                  <a:pt x="4556291" y="1077637"/>
                </a:lnTo>
                <a:lnTo>
                  <a:pt x="4626687" y="1077637"/>
                </a:lnTo>
                <a:lnTo>
                  <a:pt x="4626687" y="716245"/>
                </a:lnTo>
                <a:cubicBezTo>
                  <a:pt x="4626687" y="572725"/>
                  <a:pt x="4565704" y="500965"/>
                  <a:pt x="4443740" y="500965"/>
                </a:cubicBezTo>
                <a:close/>
                <a:moveTo>
                  <a:pt x="3635566" y="352807"/>
                </a:moveTo>
                <a:lnTo>
                  <a:pt x="3567217" y="352807"/>
                </a:lnTo>
                <a:lnTo>
                  <a:pt x="3567217" y="424840"/>
                </a:lnTo>
                <a:lnTo>
                  <a:pt x="3635566" y="424840"/>
                </a:lnTo>
                <a:close/>
                <a:moveTo>
                  <a:pt x="3774311" y="352807"/>
                </a:moveTo>
                <a:lnTo>
                  <a:pt x="3705961" y="352807"/>
                </a:lnTo>
                <a:lnTo>
                  <a:pt x="3705961" y="424840"/>
                </a:lnTo>
                <a:lnTo>
                  <a:pt x="3774311" y="424840"/>
                </a:lnTo>
                <a:close/>
                <a:moveTo>
                  <a:pt x="5196847" y="342166"/>
                </a:moveTo>
                <a:lnTo>
                  <a:pt x="4731090" y="342166"/>
                </a:lnTo>
                <a:lnTo>
                  <a:pt x="4731090" y="362220"/>
                </a:lnTo>
                <a:cubicBezTo>
                  <a:pt x="4751281" y="367131"/>
                  <a:pt x="4764241" y="373748"/>
                  <a:pt x="4769971" y="382070"/>
                </a:cubicBezTo>
                <a:cubicBezTo>
                  <a:pt x="4775701" y="390392"/>
                  <a:pt x="4778566" y="411197"/>
                  <a:pt x="4778566" y="444485"/>
                </a:cubicBezTo>
                <a:lnTo>
                  <a:pt x="4778566" y="798510"/>
                </a:lnTo>
                <a:cubicBezTo>
                  <a:pt x="4778566" y="830979"/>
                  <a:pt x="4775701" y="851579"/>
                  <a:pt x="4769971" y="860311"/>
                </a:cubicBezTo>
                <a:cubicBezTo>
                  <a:pt x="4764241" y="869042"/>
                  <a:pt x="4751281" y="875863"/>
                  <a:pt x="4731090" y="880775"/>
                </a:cubicBezTo>
                <a:lnTo>
                  <a:pt x="4731090" y="900829"/>
                </a:lnTo>
                <a:lnTo>
                  <a:pt x="4902986" y="900829"/>
                </a:lnTo>
                <a:lnTo>
                  <a:pt x="4902986" y="880775"/>
                </a:lnTo>
                <a:cubicBezTo>
                  <a:pt x="4883614" y="876136"/>
                  <a:pt x="4870858" y="869792"/>
                  <a:pt x="4864719" y="861743"/>
                </a:cubicBezTo>
                <a:cubicBezTo>
                  <a:pt x="4858579" y="853694"/>
                  <a:pt x="4855510" y="832616"/>
                  <a:pt x="4855510" y="798510"/>
                </a:cubicBezTo>
                <a:lnTo>
                  <a:pt x="4855510" y="379819"/>
                </a:lnTo>
                <a:lnTo>
                  <a:pt x="5072427" y="379819"/>
                </a:lnTo>
                <a:lnTo>
                  <a:pt x="5072427" y="798510"/>
                </a:lnTo>
                <a:cubicBezTo>
                  <a:pt x="5072427" y="832616"/>
                  <a:pt x="5069221" y="853694"/>
                  <a:pt x="5062809" y="861743"/>
                </a:cubicBezTo>
                <a:cubicBezTo>
                  <a:pt x="5056397" y="869792"/>
                  <a:pt x="5043641" y="876136"/>
                  <a:pt x="5024541" y="880775"/>
                </a:cubicBezTo>
                <a:lnTo>
                  <a:pt x="5024541" y="900829"/>
                </a:lnTo>
                <a:lnTo>
                  <a:pt x="5196847" y="900829"/>
                </a:lnTo>
                <a:lnTo>
                  <a:pt x="5196847" y="880775"/>
                </a:lnTo>
                <a:cubicBezTo>
                  <a:pt x="5176929" y="875863"/>
                  <a:pt x="5163969" y="869315"/>
                  <a:pt x="5157966" y="861129"/>
                </a:cubicBezTo>
                <a:cubicBezTo>
                  <a:pt x="5151963" y="852944"/>
                  <a:pt x="5148962" y="832071"/>
                  <a:pt x="5148962" y="798510"/>
                </a:cubicBezTo>
                <a:lnTo>
                  <a:pt x="5148962" y="444485"/>
                </a:lnTo>
                <a:cubicBezTo>
                  <a:pt x="5148962" y="410378"/>
                  <a:pt x="5152168" y="389301"/>
                  <a:pt x="5158580" y="381252"/>
                </a:cubicBezTo>
                <a:cubicBezTo>
                  <a:pt x="5164992" y="373202"/>
                  <a:pt x="5177748" y="366859"/>
                  <a:pt x="5196847" y="362220"/>
                </a:cubicBezTo>
                <a:close/>
                <a:moveTo>
                  <a:pt x="3318860" y="292234"/>
                </a:moveTo>
                <a:lnTo>
                  <a:pt x="3246417" y="292234"/>
                </a:lnTo>
                <a:lnTo>
                  <a:pt x="3246417" y="312698"/>
                </a:lnTo>
                <a:lnTo>
                  <a:pt x="3339733" y="466995"/>
                </a:lnTo>
                <a:lnTo>
                  <a:pt x="3369610" y="452261"/>
                </a:lnTo>
                <a:close/>
                <a:moveTo>
                  <a:pt x="3063240" y="0"/>
                </a:moveTo>
                <a:lnTo>
                  <a:pt x="0" y="0"/>
                </a:lnTo>
                <a:lnTo>
                  <a:pt x="3063240" y="1703723"/>
                </a:lnTo>
                <a:lnTo>
                  <a:pt x="3063240" y="552880"/>
                </a:lnTo>
                <a:lnTo>
                  <a:pt x="3063136" y="552943"/>
                </a:lnTo>
                <a:cubicBezTo>
                  <a:pt x="3052494" y="564949"/>
                  <a:pt x="3036737" y="601579"/>
                  <a:pt x="3015864" y="662834"/>
                </a:cubicBezTo>
                <a:cubicBezTo>
                  <a:pt x="2994991" y="724090"/>
                  <a:pt x="2971458" y="804649"/>
                  <a:pt x="2945264" y="904513"/>
                </a:cubicBezTo>
                <a:lnTo>
                  <a:pt x="2890830" y="904513"/>
                </a:lnTo>
                <a:cubicBezTo>
                  <a:pt x="2831348" y="821839"/>
                  <a:pt x="2790421" y="756559"/>
                  <a:pt x="2768047" y="708673"/>
                </a:cubicBezTo>
                <a:cubicBezTo>
                  <a:pt x="2745673" y="660788"/>
                  <a:pt x="2734486" y="612698"/>
                  <a:pt x="2734486" y="564403"/>
                </a:cubicBezTo>
                <a:cubicBezTo>
                  <a:pt x="2734486" y="546122"/>
                  <a:pt x="2735987" y="527841"/>
                  <a:pt x="2738988" y="509560"/>
                </a:cubicBezTo>
                <a:lnTo>
                  <a:pt x="2818797" y="509560"/>
                </a:lnTo>
                <a:lnTo>
                  <a:pt x="2818797" y="530433"/>
                </a:lnTo>
                <a:cubicBezTo>
                  <a:pt x="2808974" y="555263"/>
                  <a:pt x="2804063" y="583776"/>
                  <a:pt x="2804063" y="615972"/>
                </a:cubicBezTo>
                <a:cubicBezTo>
                  <a:pt x="2804063" y="682275"/>
                  <a:pt x="2835032" y="758401"/>
                  <a:pt x="2896969" y="844349"/>
                </a:cubicBezTo>
                <a:cubicBezTo>
                  <a:pt x="2931621" y="691825"/>
                  <a:pt x="2965046" y="580229"/>
                  <a:pt x="2997242" y="509560"/>
                </a:cubicBezTo>
                <a:lnTo>
                  <a:pt x="3063240" y="509560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690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0E590E0-9E9A-C772-A2DC-E8B941D6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Κύρια Χαρακτηριστικά του </a:t>
            </a:r>
            <a:br>
              <a:rPr lang="el-GR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Group</a:t>
            </a:r>
            <a:r>
              <a:rPr lang="el-GR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Buy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98712324-5234-377E-68AD-C39E25B55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28/06/2023</a:t>
            </a:r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EBD2EFD8-4CE7-912F-CD16-9BE73E9AD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Υπλγος(ΠΒ) Σωτηρίου Δημήτριος, Υπλγος(ΠΒ) Καραγιάννης Α. Αλέξανδρος. ΣΠΗΥ 141η Ε.Σ.</a:t>
            </a:r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05F078A6-6F10-B717-A642-2F4910688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l-GR" dirty="0"/>
              <a:t>4</a:t>
            </a:r>
            <a:endParaRPr lang="en-US" dirty="0"/>
          </a:p>
        </p:txBody>
      </p:sp>
      <p:sp>
        <p:nvSpPr>
          <p:cNvPr id="11" name="Οβάλ 10">
            <a:extLst>
              <a:ext uri="{FF2B5EF4-FFF2-40B4-BE49-F238E27FC236}">
                <a16:creationId xmlns:a16="http://schemas.microsoft.com/office/drawing/2014/main" id="{72AE4F96-C76C-604D-9A5D-C3A70BADB137}"/>
              </a:ext>
            </a:extLst>
          </p:cNvPr>
          <p:cNvSpPr/>
          <p:nvPr/>
        </p:nvSpPr>
        <p:spPr>
          <a:xfrm>
            <a:off x="3657600" y="1539240"/>
            <a:ext cx="4937760" cy="4816605"/>
          </a:xfrm>
          <a:prstGeom prst="ellipse">
            <a:avLst/>
          </a:prstGeom>
          <a:gradFill flip="none" rotWithShape="1">
            <a:gsLst>
              <a:gs pos="32000">
                <a:schemeClr val="accent1">
                  <a:lumMod val="75000"/>
                </a:schemeClr>
              </a:gs>
              <a:gs pos="0">
                <a:srgbClr val="FFC000"/>
              </a:gs>
              <a:gs pos="70000">
                <a:schemeClr val="accent6">
                  <a:lumMod val="50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540000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Ελεύθερη σχεδίαση: Σχήμα 16">
            <a:extLst>
              <a:ext uri="{FF2B5EF4-FFF2-40B4-BE49-F238E27FC236}">
                <a16:creationId xmlns:a16="http://schemas.microsoft.com/office/drawing/2014/main" id="{4B086562-75AB-6A2D-89CE-C842D4C8F5FF}"/>
              </a:ext>
            </a:extLst>
          </p:cNvPr>
          <p:cNvSpPr/>
          <p:nvPr/>
        </p:nvSpPr>
        <p:spPr>
          <a:xfrm>
            <a:off x="3215640" y="1295400"/>
            <a:ext cx="5547360" cy="5181600"/>
          </a:xfrm>
          <a:custGeom>
            <a:avLst/>
            <a:gdLst>
              <a:gd name="connsiteX0" fmla="*/ 1699047 w 5547360"/>
              <a:gd name="connsiteY0" fmla="*/ 786390 h 5181600"/>
              <a:gd name="connsiteX1" fmla="*/ 1115995 w 5547360"/>
              <a:gd name="connsiteY1" fmla="*/ 1369442 h 5181600"/>
              <a:gd name="connsiteX2" fmla="*/ 1115995 w 5547360"/>
              <a:gd name="connsiteY2" fmla="*/ 3937643 h 5181600"/>
              <a:gd name="connsiteX3" fmla="*/ 1699047 w 5547360"/>
              <a:gd name="connsiteY3" fmla="*/ 4520695 h 5181600"/>
              <a:gd name="connsiteX4" fmla="*/ 4031183 w 5547360"/>
              <a:gd name="connsiteY4" fmla="*/ 4520695 h 5181600"/>
              <a:gd name="connsiteX5" fmla="*/ 4614235 w 5547360"/>
              <a:gd name="connsiteY5" fmla="*/ 3937643 h 5181600"/>
              <a:gd name="connsiteX6" fmla="*/ 4614235 w 5547360"/>
              <a:gd name="connsiteY6" fmla="*/ 1369442 h 5181600"/>
              <a:gd name="connsiteX7" fmla="*/ 4031183 w 5547360"/>
              <a:gd name="connsiteY7" fmla="*/ 786390 h 5181600"/>
              <a:gd name="connsiteX8" fmla="*/ 0 w 5547360"/>
              <a:gd name="connsiteY8" fmla="*/ 0 h 5181600"/>
              <a:gd name="connsiteX9" fmla="*/ 5547360 w 5547360"/>
              <a:gd name="connsiteY9" fmla="*/ 0 h 5181600"/>
              <a:gd name="connsiteX10" fmla="*/ 5547360 w 5547360"/>
              <a:gd name="connsiteY10" fmla="*/ 5181600 h 5181600"/>
              <a:gd name="connsiteX11" fmla="*/ 0 w 5547360"/>
              <a:gd name="connsiteY11" fmla="*/ 5181600 h 518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547360" h="5181600">
                <a:moveTo>
                  <a:pt x="1699047" y="786390"/>
                </a:moveTo>
                <a:cubicBezTo>
                  <a:pt x="1377036" y="786390"/>
                  <a:pt x="1115995" y="1047431"/>
                  <a:pt x="1115995" y="1369442"/>
                </a:cubicBezTo>
                <a:lnTo>
                  <a:pt x="1115995" y="3937643"/>
                </a:lnTo>
                <a:cubicBezTo>
                  <a:pt x="1115995" y="4259654"/>
                  <a:pt x="1377036" y="4520695"/>
                  <a:pt x="1699047" y="4520695"/>
                </a:cubicBezTo>
                <a:lnTo>
                  <a:pt x="4031183" y="4520695"/>
                </a:lnTo>
                <a:cubicBezTo>
                  <a:pt x="4353194" y="4520695"/>
                  <a:pt x="4614235" y="4259654"/>
                  <a:pt x="4614235" y="3937643"/>
                </a:cubicBezTo>
                <a:lnTo>
                  <a:pt x="4614235" y="1369442"/>
                </a:lnTo>
                <a:cubicBezTo>
                  <a:pt x="4614235" y="1047431"/>
                  <a:pt x="4353194" y="786390"/>
                  <a:pt x="4031183" y="786390"/>
                </a:cubicBezTo>
                <a:close/>
                <a:moveTo>
                  <a:pt x="0" y="0"/>
                </a:moveTo>
                <a:lnTo>
                  <a:pt x="5547360" y="0"/>
                </a:lnTo>
                <a:lnTo>
                  <a:pt x="5547360" y="5181600"/>
                </a:lnTo>
                <a:lnTo>
                  <a:pt x="0" y="51816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Ορθογώνιο: Στρογγύλεμα γωνιών 14">
            <a:extLst>
              <a:ext uri="{FF2B5EF4-FFF2-40B4-BE49-F238E27FC236}">
                <a16:creationId xmlns:a16="http://schemas.microsoft.com/office/drawing/2014/main" id="{6E7F664C-1841-79BA-82AB-EEFEE0A7C78D}"/>
              </a:ext>
            </a:extLst>
          </p:cNvPr>
          <p:cNvSpPr/>
          <p:nvPr/>
        </p:nvSpPr>
        <p:spPr>
          <a:xfrm>
            <a:off x="4501962" y="2188061"/>
            <a:ext cx="3157587" cy="35189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Αναζήτηση Προϊόντων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Λίστα Επιθυμητών Ειδοποιήσεις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Συμμετοχή και αγορά προσφορών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Στατιστικά κίνησης αγοράς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415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Ορθογώνιο 17">
            <a:extLst>
              <a:ext uri="{FF2B5EF4-FFF2-40B4-BE49-F238E27FC236}">
                <a16:creationId xmlns:a16="http://schemas.microsoft.com/office/drawing/2014/main" id="{B43ADA3B-EC4A-0691-38F5-71B21B84506D}"/>
              </a:ext>
            </a:extLst>
          </p:cNvPr>
          <p:cNvSpPr/>
          <p:nvPr/>
        </p:nvSpPr>
        <p:spPr>
          <a:xfrm>
            <a:off x="8159262" y="1032069"/>
            <a:ext cx="4032738" cy="10253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40E590E0-9E9A-C772-A2DC-E8B941D6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Βαση</a:t>
            </a:r>
            <a:r>
              <a:rPr lang="el-GR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l-GR" dirty="0" err="1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δεδομενων</a:t>
            </a:r>
            <a:br>
              <a:rPr lang="el-GR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Group</a:t>
            </a:r>
            <a:r>
              <a:rPr lang="el-GR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Buy</a:t>
            </a:r>
          </a:p>
        </p:txBody>
      </p:sp>
      <p:pic>
        <p:nvPicPr>
          <p:cNvPr id="13" name="Εικόνα 12" descr="Εικόνα που περιέχει κείμενο, στιγμιότυπο οθόνης, διάγραμμα, σχεδίαση&#10;&#10;Περιγραφή που δημιουργήθηκε αυτόματα">
            <a:extLst>
              <a:ext uri="{FF2B5EF4-FFF2-40B4-BE49-F238E27FC236}">
                <a16:creationId xmlns:a16="http://schemas.microsoft.com/office/drawing/2014/main" id="{486715CC-6AC3-AB10-C228-7DE1EF47F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095" y="1327991"/>
            <a:ext cx="7230302" cy="4798237"/>
          </a:xfrm>
          <a:prstGeom prst="rect">
            <a:avLst/>
          </a:prstGeom>
        </p:spPr>
      </p:pic>
      <p:pic>
        <p:nvPicPr>
          <p:cNvPr id="14" name="Εικόνα 13" descr="Εικόνα που περιέχει στιγμιότυπο οθόνης, κείμενο, διάγραμμα, γραμμή&#10;&#10;Περιγραφή που δημιουργήθηκε αυτόματα">
            <a:extLst>
              <a:ext uri="{FF2B5EF4-FFF2-40B4-BE49-F238E27FC236}">
                <a16:creationId xmlns:a16="http://schemas.microsoft.com/office/drawing/2014/main" id="{12B97175-4710-8922-CC49-8E902AB961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094" y="1327739"/>
            <a:ext cx="7230302" cy="4798237"/>
          </a:xfrm>
          <a:prstGeom prst="rect">
            <a:avLst/>
          </a:prstGeom>
        </p:spPr>
      </p:pic>
      <p:pic>
        <p:nvPicPr>
          <p:cNvPr id="9" name="Εικόνα 8" descr="Εικόνα που περιέχει κείμενο, στιγμιότυπο οθόνης, διάγραμμα, σχεδίαση&#10;&#10;Περιγραφή που δημιουργήθηκε αυτόματα">
            <a:extLst>
              <a:ext uri="{FF2B5EF4-FFF2-40B4-BE49-F238E27FC236}">
                <a16:creationId xmlns:a16="http://schemas.microsoft.com/office/drawing/2014/main" id="{79DE2810-7F3A-C0B8-736E-8D4BD03361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096" y="1327991"/>
            <a:ext cx="7230302" cy="4798237"/>
          </a:xfrm>
          <a:prstGeom prst="rect">
            <a:avLst/>
          </a:prstGeom>
        </p:spPr>
      </p:pic>
      <p:pic>
        <p:nvPicPr>
          <p:cNvPr id="8" name="Θέση περιεχομένου 7" descr="Εικόνα που περιέχει στιγμιότυπο οθόνης, κείμενο, διάγραμμα, σχεδίαση&#10;&#10;Περιγραφή που δημιουργήθηκε αυτόματα">
            <a:extLst>
              <a:ext uri="{FF2B5EF4-FFF2-40B4-BE49-F238E27FC236}">
                <a16:creationId xmlns:a16="http://schemas.microsoft.com/office/drawing/2014/main" id="{53599EB2-74B7-9DFC-3855-AA7517A9D4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097" y="1327993"/>
            <a:ext cx="7230301" cy="4798236"/>
          </a:xfrm>
        </p:spPr>
      </p:pic>
      <p:sp>
        <p:nvSpPr>
          <p:cNvPr id="16" name="Ορθογώνιο 15">
            <a:extLst>
              <a:ext uri="{FF2B5EF4-FFF2-40B4-BE49-F238E27FC236}">
                <a16:creationId xmlns:a16="http://schemas.microsoft.com/office/drawing/2014/main" id="{908A075F-5D10-866B-29CB-0BD5E2ACE3ED}"/>
              </a:ext>
            </a:extLst>
          </p:cNvPr>
          <p:cNvSpPr/>
          <p:nvPr/>
        </p:nvSpPr>
        <p:spPr>
          <a:xfrm>
            <a:off x="0" y="6126228"/>
            <a:ext cx="12192000" cy="73177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98712324-5234-377E-68AD-C39E25B55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28/06/2023</a:t>
            </a:r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EBD2EFD8-4CE7-912F-CD16-9BE73E9AD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 err="1"/>
              <a:t>Υπλγος</a:t>
            </a:r>
            <a:r>
              <a:rPr lang="el-GR" dirty="0"/>
              <a:t>(ΠΒ) Σωτηρίου Δημήτριος, </a:t>
            </a:r>
            <a:r>
              <a:rPr lang="el-GR" dirty="0" err="1"/>
              <a:t>Υπλγος</a:t>
            </a:r>
            <a:r>
              <a:rPr lang="el-GR" dirty="0"/>
              <a:t>(ΠΒ) Καραγιάννης Α. Αλέξανδρος. ΣΠΗΥ 141η Ε.Σ.</a:t>
            </a:r>
            <a:endParaRPr lang="en-US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05F078A6-6F10-B717-A642-2F4910688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l-GR" dirty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06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Θέση περιεχομένου 7" descr="Εικόνα που περιέχει στιγμιότυπο οθόνης, κείμενο, διάγραμμα, σχεδίαση&#10;&#10;Περιγραφή που δημιουργήθηκε αυτόματα">
            <a:extLst>
              <a:ext uri="{FF2B5EF4-FFF2-40B4-BE49-F238E27FC236}">
                <a16:creationId xmlns:a16="http://schemas.microsoft.com/office/drawing/2014/main" id="{53599EB2-74B7-9DFC-3855-AA7517A9D4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777" y="1947752"/>
            <a:ext cx="11355823" cy="7536051"/>
          </a:xfrm>
        </p:spPr>
      </p:pic>
      <p:pic>
        <p:nvPicPr>
          <p:cNvPr id="9" name="Εικόνα 8" descr="Εικόνα που περιέχει κείμενο, στιγμιότυπο οθόνης, διάγραμμα, σχεδίαση&#10;&#10;Περιγραφή που δημιουργήθηκε αυτόματα">
            <a:extLst>
              <a:ext uri="{FF2B5EF4-FFF2-40B4-BE49-F238E27FC236}">
                <a16:creationId xmlns:a16="http://schemas.microsoft.com/office/drawing/2014/main" id="{6B77E4AA-5EEA-022D-2203-22D0760A71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775" y="1947750"/>
            <a:ext cx="11355824" cy="7536053"/>
          </a:xfrm>
          <a:prstGeom prst="rect">
            <a:avLst/>
          </a:prstGeom>
        </p:spPr>
      </p:pic>
      <p:pic>
        <p:nvPicPr>
          <p:cNvPr id="10" name="Εικόνα 9" descr="Εικόνα που περιέχει στιγμιότυπο οθόνης, κείμενο, διάγραμμα, γραμμή&#10;&#10;Περιγραφή που δημιουργήθηκε αυτόματα">
            <a:extLst>
              <a:ext uri="{FF2B5EF4-FFF2-40B4-BE49-F238E27FC236}">
                <a16:creationId xmlns:a16="http://schemas.microsoft.com/office/drawing/2014/main" id="{85C00D28-2D59-A4C4-FDEC-F04E6DDD2B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774" y="1947498"/>
            <a:ext cx="11355824" cy="7536053"/>
          </a:xfrm>
          <a:prstGeom prst="rect">
            <a:avLst/>
          </a:prstGeom>
        </p:spPr>
      </p:pic>
      <p:pic>
        <p:nvPicPr>
          <p:cNvPr id="7" name="Εικόνα 6" descr="Εικόνα που περιέχει κείμενο, στιγμιότυπο οθόνης, διάγραμμα, σχεδίαση&#10;&#10;Περιγραφή που δημιουργήθηκε αυτόματα">
            <a:extLst>
              <a:ext uri="{FF2B5EF4-FFF2-40B4-BE49-F238E27FC236}">
                <a16:creationId xmlns:a16="http://schemas.microsoft.com/office/drawing/2014/main" id="{8BA661D2-748E-4794-F003-EAE825E440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776" y="1947750"/>
            <a:ext cx="11355824" cy="7536053"/>
          </a:xfrm>
          <a:prstGeom prst="rect">
            <a:avLst/>
          </a:prstGeom>
        </p:spPr>
      </p:pic>
      <p:sp>
        <p:nvSpPr>
          <p:cNvPr id="12" name="Ορθογώνιο 11">
            <a:extLst>
              <a:ext uri="{FF2B5EF4-FFF2-40B4-BE49-F238E27FC236}">
                <a16:creationId xmlns:a16="http://schemas.microsoft.com/office/drawing/2014/main" id="{12575F64-8D4E-9E36-A369-83413A6E397B}"/>
              </a:ext>
            </a:extLst>
          </p:cNvPr>
          <p:cNvSpPr/>
          <p:nvPr/>
        </p:nvSpPr>
        <p:spPr>
          <a:xfrm>
            <a:off x="2625969" y="1032069"/>
            <a:ext cx="9566031" cy="10253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40E590E0-9E9A-C772-A2DC-E8B941D6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Βαση</a:t>
            </a:r>
            <a:r>
              <a:rPr lang="el-GR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l-GR" dirty="0" err="1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δεδομενων</a:t>
            </a:r>
            <a:br>
              <a:rPr lang="el-GR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Group</a:t>
            </a:r>
            <a:r>
              <a:rPr lang="el-GR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Buy</a:t>
            </a:r>
          </a:p>
        </p:txBody>
      </p:sp>
      <p:sp>
        <p:nvSpPr>
          <p:cNvPr id="11" name="Ορθογώνιο 10">
            <a:extLst>
              <a:ext uri="{FF2B5EF4-FFF2-40B4-BE49-F238E27FC236}">
                <a16:creationId xmlns:a16="http://schemas.microsoft.com/office/drawing/2014/main" id="{EACF33C4-0C40-E4CF-0802-ECC916849026}"/>
              </a:ext>
            </a:extLst>
          </p:cNvPr>
          <p:cNvSpPr/>
          <p:nvPr/>
        </p:nvSpPr>
        <p:spPr>
          <a:xfrm>
            <a:off x="0" y="6126228"/>
            <a:ext cx="12192000" cy="73177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98712324-5234-377E-68AD-C39E25B55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28/06/2023</a:t>
            </a:r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EBD2EFD8-4CE7-912F-CD16-9BE73E9AD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Υπλγος(ΠΒ) Σωτηρίου Δημήτριος, Υπλγος(ΠΒ) Καραγιάννης Α. Αλέξανδρος. ΣΠΗΥ 141η Ε.Σ.</a:t>
            </a:r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05F078A6-6F10-B717-A642-2F4910688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l-GR" dirty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480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Εικόνα 11" descr="Εικόνα που περιέχει κείμενο, στιγμιότυπο οθόνης, διάγραμμα, σχεδίαση&#10;&#10;Περιγραφή που δημιουργήθηκε αυτόματα">
            <a:extLst>
              <a:ext uri="{FF2B5EF4-FFF2-40B4-BE49-F238E27FC236}">
                <a16:creationId xmlns:a16="http://schemas.microsoft.com/office/drawing/2014/main" id="{9B3AFC33-78A2-A921-CE8A-A5AD9B261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032573"/>
            <a:ext cx="11355824" cy="7536053"/>
          </a:xfrm>
          <a:prstGeom prst="rect">
            <a:avLst/>
          </a:prstGeom>
        </p:spPr>
      </p:pic>
      <p:pic>
        <p:nvPicPr>
          <p:cNvPr id="13" name="Εικόνα 12" descr="Εικόνα που περιέχει στιγμιότυπο οθόνης, κείμενο, διάγραμμα, γραμμή&#10;&#10;Περιγραφή που δημιουργήθηκε αυτόματα">
            <a:extLst>
              <a:ext uri="{FF2B5EF4-FFF2-40B4-BE49-F238E27FC236}">
                <a16:creationId xmlns:a16="http://schemas.microsoft.com/office/drawing/2014/main" id="{8B8D5017-086E-B897-442A-F905D5F175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1032321"/>
            <a:ext cx="11355824" cy="7536053"/>
          </a:xfrm>
          <a:prstGeom prst="rect">
            <a:avLst/>
          </a:prstGeom>
        </p:spPr>
      </p:pic>
      <p:pic>
        <p:nvPicPr>
          <p:cNvPr id="14" name="Θέση περιεχομένου 7" descr="Εικόνα που περιέχει στιγμιότυπο οθόνης, κείμενο, διάγραμμα, σχεδίαση&#10;&#10;Περιγραφή που δημιουργήθηκε αυτόματα">
            <a:extLst>
              <a:ext uri="{FF2B5EF4-FFF2-40B4-BE49-F238E27FC236}">
                <a16:creationId xmlns:a16="http://schemas.microsoft.com/office/drawing/2014/main" id="{36712B5B-CE84-B43C-B434-69100E2D49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2" y="1032575"/>
            <a:ext cx="11355823" cy="7536051"/>
          </a:xfrm>
          <a:prstGeom prst="rect">
            <a:avLst/>
          </a:prstGeom>
        </p:spPr>
      </p:pic>
      <p:pic>
        <p:nvPicPr>
          <p:cNvPr id="15" name="Εικόνα 14" descr="Εικόνα που περιέχει κείμενο, στιγμιότυπο οθόνης, διάγραμμα, σχεδίαση&#10;&#10;Περιγραφή που δημιουργήθηκε αυτόματα">
            <a:extLst>
              <a:ext uri="{FF2B5EF4-FFF2-40B4-BE49-F238E27FC236}">
                <a16:creationId xmlns:a16="http://schemas.microsoft.com/office/drawing/2014/main" id="{48E0A53E-FF78-859E-6A6A-B8B66988F4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032573"/>
            <a:ext cx="11355824" cy="7536053"/>
          </a:xfrm>
          <a:prstGeom prst="rect">
            <a:avLst/>
          </a:prstGeom>
        </p:spPr>
      </p:pic>
      <p:sp>
        <p:nvSpPr>
          <p:cNvPr id="18" name="Ορθογώνιο 17">
            <a:extLst>
              <a:ext uri="{FF2B5EF4-FFF2-40B4-BE49-F238E27FC236}">
                <a16:creationId xmlns:a16="http://schemas.microsoft.com/office/drawing/2014/main" id="{0D63C28B-D233-268E-5D7D-111EE02B2027}"/>
              </a:ext>
            </a:extLst>
          </p:cNvPr>
          <p:cNvSpPr/>
          <p:nvPr/>
        </p:nvSpPr>
        <p:spPr>
          <a:xfrm>
            <a:off x="2625969" y="1032069"/>
            <a:ext cx="9566031" cy="10253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40E590E0-9E9A-C772-A2DC-E8B941D6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Βαση</a:t>
            </a:r>
            <a:r>
              <a:rPr lang="el-GR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l-GR" dirty="0" err="1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δεδομενων</a:t>
            </a:r>
            <a:br>
              <a:rPr lang="el-GR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Group</a:t>
            </a:r>
            <a:r>
              <a:rPr lang="el-GR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Buy</a:t>
            </a:r>
          </a:p>
        </p:txBody>
      </p:sp>
      <p:sp>
        <p:nvSpPr>
          <p:cNvPr id="11" name="Ορθογώνιο 10">
            <a:extLst>
              <a:ext uri="{FF2B5EF4-FFF2-40B4-BE49-F238E27FC236}">
                <a16:creationId xmlns:a16="http://schemas.microsoft.com/office/drawing/2014/main" id="{BA445835-DB12-4DC8-9A73-F486A0FB0146}"/>
              </a:ext>
            </a:extLst>
          </p:cNvPr>
          <p:cNvSpPr/>
          <p:nvPr/>
        </p:nvSpPr>
        <p:spPr>
          <a:xfrm>
            <a:off x="0" y="6126228"/>
            <a:ext cx="12192000" cy="73177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98712324-5234-377E-68AD-C39E25B55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28/06/2023</a:t>
            </a:r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EBD2EFD8-4CE7-912F-CD16-9BE73E9AD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Υπλγος(ΠΒ) Σωτηρίου Δημήτριος, Υπλγος(ΠΒ) Καραγιάννης Α. Αλέξανδρος. ΣΠΗΥ 141η Ε.Σ.</a:t>
            </a:r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05F078A6-6F10-B717-A642-2F4910688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3000" y="381000"/>
            <a:ext cx="2743200" cy="365125"/>
          </a:xfrm>
        </p:spPr>
        <p:txBody>
          <a:bodyPr/>
          <a:lstStyle/>
          <a:p>
            <a:r>
              <a:rPr lang="el-GR" dirty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166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ΙΧΝΟΣ ΑΤΜΟΥ">
  <a:themeElements>
    <a:clrScheme name="ΙΧΝΟΣ ΑΤΜΟΥ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ΙΧΝΟΣ ΑΤΜΟΥ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ΙΧΝΟΣ ΑΤΜΟΥ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TM04033937[[fn=ΙΧΝΟΣ ΑΤΜΟΥ]]</Template>
  <TotalTime>1398</TotalTime>
  <Words>942</Words>
  <Application>Microsoft Office PowerPoint</Application>
  <PresentationFormat>Ευρεία οθόνη</PresentationFormat>
  <Paragraphs>333</Paragraphs>
  <Slides>23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23</vt:i4>
      </vt:variant>
    </vt:vector>
  </HeadingPairs>
  <TitlesOfParts>
    <vt:vector size="28" baseType="lpstr">
      <vt:lpstr>Arial</vt:lpstr>
      <vt:lpstr>Calibri</vt:lpstr>
      <vt:lpstr>Cambria</vt:lpstr>
      <vt:lpstr>Century Gothic</vt:lpstr>
      <vt:lpstr>ΙΧΝΟΣ ΑΤΜΟΥ</vt:lpstr>
      <vt:lpstr>GROUP BUY</vt:lpstr>
      <vt:lpstr>ΣΥνδεση ΑγοραστΩν &amp; ΕπιχειρΗσεων:</vt:lpstr>
      <vt:lpstr>ΣΥνδεση ΑγοραστΩν &amp; ΕπιχειρΗσεων:</vt:lpstr>
      <vt:lpstr>ΣΥνδεση ΑγοραστΩν &amp; ΕπιχειρΗσεων:</vt:lpstr>
      <vt:lpstr>Ανάγκη της Αγοράς: </vt:lpstr>
      <vt:lpstr>Κύρια Χαρακτηριστικά του  Group Buy</vt:lpstr>
      <vt:lpstr>Βαση δεδομενων Group Buy</vt:lpstr>
      <vt:lpstr>Βαση δεδομενων Group Buy</vt:lpstr>
      <vt:lpstr>Βαση δεδομενων Group Buy</vt:lpstr>
      <vt:lpstr>Βαση δεδομενων Group Buy</vt:lpstr>
      <vt:lpstr>Διεπαφη Ιστου &amp;  Κινητης Συσκευης</vt:lpstr>
      <vt:lpstr>ΛΕΙΤΟΥΡΓΙΕΣ</vt:lpstr>
      <vt:lpstr>Ειδοποιησεις</vt:lpstr>
      <vt:lpstr>Λιστα ΕπιθυμιΩν &amp; Στατιστικα</vt:lpstr>
      <vt:lpstr>Προσφορες Επιχειρησεων</vt:lpstr>
      <vt:lpstr>Συμμετοχη σε Προσφορες</vt:lpstr>
      <vt:lpstr>ΟΛΟΚΛΗΡΩΣΗ ΑΓΟΡΑΣ</vt:lpstr>
      <vt:lpstr>Τεχνολογιες και Εργαλεια</vt:lpstr>
      <vt:lpstr>Τεχνολογιες και Εργαλεια</vt:lpstr>
      <vt:lpstr>Τεχνολογιες και Εργαλεια</vt:lpstr>
      <vt:lpstr>Τεχνολογιες και Εργαλεια</vt:lpstr>
      <vt:lpstr>Τεχνολογιες και Εργαλεια</vt:lpstr>
      <vt:lpstr>Μελλοντικες Βελτιωσεις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BUY</dc:title>
  <dc:creator>alexander karagiannis</dc:creator>
  <cp:lastModifiedBy>alexander karagiannis</cp:lastModifiedBy>
  <cp:revision>5</cp:revision>
  <dcterms:created xsi:type="dcterms:W3CDTF">2023-06-25T10:11:05Z</dcterms:created>
  <dcterms:modified xsi:type="dcterms:W3CDTF">2023-06-26T21:26:41Z</dcterms:modified>
</cp:coreProperties>
</file>