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6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302"/>
    <a:srgbClr val="00530C"/>
    <a:srgbClr val="9A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96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1F58-718A-4135-8E80-E4A587C4248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0F2E-334A-4692-93D2-4A1AFDB6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8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8680FC-1851-68F5-36D6-D80A8F39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619" y="849676"/>
            <a:ext cx="4291781" cy="979124"/>
          </a:xfrm>
        </p:spPr>
        <p:txBody>
          <a:bodyPr/>
          <a:lstStyle/>
          <a:p>
            <a:pPr algn="r"/>
            <a:r>
              <a:rPr lang="en-US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BUY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3A44340-78CA-1F2C-F876-5F7E81D8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973" y="1941053"/>
            <a:ext cx="6012427" cy="685800"/>
          </a:xfrm>
        </p:spPr>
        <p:txBody>
          <a:bodyPr>
            <a:normAutofit/>
          </a:bodyPr>
          <a:lstStyle/>
          <a:p>
            <a:pPr algn="r"/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μαδικές παραγγελίες για επίτευξη καλύτερων τιμών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E5EC5A0-82E2-B60E-224F-6E53DA7F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4244569"/>
            <a:ext cx="2910840" cy="374642"/>
          </a:xfrm>
        </p:spPr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83C967-0D77-5C95-CB5D-EB6BBB07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600" y="4048585"/>
            <a:ext cx="6400800" cy="365125"/>
          </a:xfrm>
        </p:spPr>
        <p:txBody>
          <a:bodyPr/>
          <a:lstStyle/>
          <a:p>
            <a:pPr algn="r"/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 dirty="0"/>
          </a:p>
        </p:txBody>
      </p:sp>
      <p:pic>
        <p:nvPicPr>
          <p:cNvPr id="9" name="Εικόνα 8" descr="Εικόνα που περιέχει clipart, χαμογελαστή φατσούλα, Κινούμενα σχέδια, emoticon&#10;&#10;Περιγραφή που δημιουργήθηκε αυτόματα">
            <a:extLst>
              <a:ext uri="{FF2B5EF4-FFF2-40B4-BE49-F238E27FC236}">
                <a16:creationId xmlns:a16="http://schemas.microsoft.com/office/drawing/2014/main" id="{41ECF190-B9AB-3213-F4AE-63F612B2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77" y="774888"/>
            <a:ext cx="644882" cy="1053912"/>
          </a:xfrm>
          <a:prstGeom prst="rect">
            <a:avLst/>
          </a:prstGeom>
        </p:spPr>
      </p:pic>
      <p:pic>
        <p:nvPicPr>
          <p:cNvPr id="17" name="Εικόνα 16" descr="Εικόνα που περιέχει μαστί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6255C8B3-CED9-D88A-5AC3-480E9BC7F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192000" y="891539"/>
            <a:ext cx="5074921" cy="5074921"/>
          </a:xfrm>
          <a:prstGeom prst="rect">
            <a:avLst/>
          </a:prstGeom>
        </p:spPr>
      </p:pic>
      <p:pic>
        <p:nvPicPr>
          <p:cNvPr id="21" name="Εικόνα 20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F169B621-60E3-DBE9-5136-9E3B946B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0836" y="1198713"/>
            <a:ext cx="4691547" cy="46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Διαδικασια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Συμμετοχης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σε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Προσφορες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3983CA-48C4-EB68-8A00-2CB48C9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της διαδικασίας όπου οι χρήστες μπορούν να συμμετέχουν σε μια προσφορά πληρώνοντας μια μικρή χρέωση</a:t>
            </a:r>
          </a:p>
          <a:p>
            <a:r>
              <a:rPr lang="el-GR" dirty="0"/>
              <a:t>Επεξήγηση ότι οι επιχειρήσεις ενημερώνονται για την κατάσταση της προσφοράς και μπορούν να αποδεχθούν ή ακυρώσουν την προσφορά</a:t>
            </a:r>
          </a:p>
          <a:p>
            <a:r>
              <a:rPr lang="el-GR" dirty="0"/>
              <a:t>Περιγραφή των περιορισμών χρόνου και πληρωμής για τους χρήστες και τη διαδικασία αποστολής των προϊόντων από τις επιχειρήσεις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66A8AC-C500-5AC8-166E-EE7D3165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87C25C-255D-353F-9DD6-3C5BE43A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DA823D-160F-A0AF-7923-369EA3AB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11</a:t>
            </a:fld>
            <a:endParaRPr lang="en-US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56781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56781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4959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3379838" y="1919239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9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6216446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6216447" y="1919241"/>
            <a:ext cx="2595715" cy="3932903"/>
          </a:xfrm>
          <a:prstGeom prst="roundRect">
            <a:avLst/>
          </a:prstGeom>
          <a:solidFill>
            <a:srgbClr val="005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1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9040763" y="1919244"/>
            <a:ext cx="2595715" cy="393290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6216447" y="1919241"/>
            <a:ext cx="2595715" cy="3932903"/>
          </a:xfrm>
          <a:prstGeom prst="roundRect">
            <a:avLst/>
          </a:prstGeom>
          <a:solidFill>
            <a:srgbClr val="005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74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Μελλοντικες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Βελτιωσεις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3983CA-48C4-EB68-8A00-2CB48C9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Αναφορά στη μελλοντική ανάπτυξη μιας κινητής εφαρμογής για βελτιωμένη προσβασιμότητα</a:t>
            </a:r>
          </a:p>
          <a:p>
            <a:r>
              <a:rPr lang="el-GR" dirty="0"/>
              <a:t>Αναφορά σε μελλοντικές δυνατότητες όπως αξιολογήσεις χρηστών, προτάσεις προϊόντων και εξατομικευμένες προσφορές</a:t>
            </a:r>
          </a:p>
          <a:p>
            <a:r>
              <a:rPr lang="el-GR" dirty="0"/>
              <a:t>Επεξήγηση της δέσμευσης για συνεχή βελτίωση της εφαρμογής με βάση τα σχόλια και τις ανάγκες των χρηστών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F89A302-B871-33BA-6086-2C21639D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E56850-64F6-DCCF-4706-81865100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ADCF004-562D-9711-C457-0A0F4A1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635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Εικόνα 14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00B559E5-55E6-D43C-058E-B44E7BB95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8596" y="1198713"/>
            <a:ext cx="4691547" cy="469154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2663116"/>
            <a:ext cx="8971344" cy="39816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Σκοπός και Στόχοι της Εφαρμογής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2</a:t>
            </a:fld>
            <a:endParaRPr lang="en-US"/>
          </a:p>
        </p:txBody>
      </p:sp>
      <p:pic>
        <p:nvPicPr>
          <p:cNvPr id="13" name="Εικόνα 12" descr="Εικόνα που περιέχει μαστί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579F982-7821-1C91-F071-72F48C68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8139" y="891538"/>
            <a:ext cx="5074921" cy="5074921"/>
          </a:xfrm>
          <a:prstGeom prst="rect">
            <a:avLst/>
          </a:prstGeom>
        </p:spPr>
      </p:pic>
      <p:pic>
        <p:nvPicPr>
          <p:cNvPr id="26" name="Εικόνα 25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D4D9E90B-DE4A-D588-DC48-818F4746B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1267">
            <a:off x="80477" y="-1337599"/>
            <a:ext cx="1101963" cy="11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0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62B97814-AB53-D874-C58F-6084FC7E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36" y="1198713"/>
            <a:ext cx="4691547" cy="469154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 ΑγοραστΩν </a:t>
            </a:r>
            <a:r>
              <a:rPr lang="en-US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ΕπιχειρΗσεων: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2237030"/>
            <a:ext cx="8971344" cy="39816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0" i="0">
                <a:solidFill>
                  <a:srgbClr val="D1D5DB"/>
                </a:solidFill>
                <a:effectLst/>
                <a:latin typeface="Söhne"/>
              </a:rPr>
              <a:t>Οφέλη για τους Χρήστες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3</a:t>
            </a:fld>
            <a:endParaRPr lang="en-US"/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635FA40-A572-68B4-C4D7-17E654C4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379720" y="891538"/>
            <a:ext cx="5074922" cy="5074922"/>
          </a:xfrm>
          <a:prstGeom prst="rect">
            <a:avLst/>
          </a:prstGeom>
        </p:spPr>
      </p:pic>
      <p:pic>
        <p:nvPicPr>
          <p:cNvPr id="22" name="Εικόνα 21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D336D32F-D6E7-A4A9-7446-CF54C232E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65" y="1874521"/>
            <a:ext cx="1101963" cy="11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82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62B97814-AB53-D874-C58F-6084FC7E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36" y="1198713"/>
            <a:ext cx="4691547" cy="469154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2237030"/>
            <a:ext cx="8971344" cy="3981655"/>
          </a:xfrm>
        </p:spPr>
        <p:txBody>
          <a:bodyPr/>
          <a:lstStyle/>
          <a:p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Οφέλη για τις Επιχειρήσεις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4</a:t>
            </a:fld>
            <a:endParaRPr lang="en-US"/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635FA40-A572-68B4-C4D7-17E654C4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379720" y="891538"/>
            <a:ext cx="5074922" cy="5074922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F9BE39A1-8184-59E8-E645-60C34191E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2132508"/>
            <a:ext cx="757982" cy="757982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γραμματοσειρά, γραφικ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87F82F5F-60E3-F20F-7981-4A191206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6" y="1938171"/>
            <a:ext cx="1086383" cy="10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36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98A735-B773-A1BC-4363-2E849ACE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 i="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Ανάγκη της Αγοράς: 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4FBD4D-DF16-8EDD-455C-B070D80F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Εξήγηση της ανάγκης για τη σύνδεση των χρηστών με παρόμοια ενδιαφέροντα αγορών και την παροχή στις επιχειρήσεις δεδομένων κίνησης της αγοράς</a:t>
            </a:r>
          </a:p>
          <a:p>
            <a:r>
              <a:rPr lang="el-GR" dirty="0"/>
              <a:t>Επισήμανση της δυνατότητας για τους χρήστες να λαμβάνουν καλύτερες προσφορές ως ομάδα και για τις επιχειρήσεις να πουλούν μεγάλες ποσότητες προϊόντων σε μια προσφορά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BC9564F-E981-1589-6C20-C2745236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844DC2-E740-CD78-981C-3EB1318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5282AB-9C57-5F7A-7FE2-2D34B612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Κύρια Χαρακτηριστικά του 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F1CD1D-E023-0504-56D7-45583550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6</a:t>
            </a:fld>
            <a:endParaRPr lang="en-US"/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72AE4F96-C76C-604D-9A5D-C3A70BADB137}"/>
              </a:ext>
            </a:extLst>
          </p:cNvPr>
          <p:cNvSpPr/>
          <p:nvPr/>
        </p:nvSpPr>
        <p:spPr>
          <a:xfrm>
            <a:off x="3657600" y="1539240"/>
            <a:ext cx="4937760" cy="4816605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lumMod val="75000"/>
                </a:schemeClr>
              </a:gs>
              <a:gs pos="0">
                <a:srgbClr val="FFC000"/>
              </a:gs>
              <a:gs pos="70000">
                <a:schemeClr val="accent6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Ελεύθερη σχεδίαση: Σχήμα 16">
            <a:extLst>
              <a:ext uri="{FF2B5EF4-FFF2-40B4-BE49-F238E27FC236}">
                <a16:creationId xmlns:a16="http://schemas.microsoft.com/office/drawing/2014/main" id="{4B086562-75AB-6A2D-89CE-C842D4C8F5FF}"/>
              </a:ext>
            </a:extLst>
          </p:cNvPr>
          <p:cNvSpPr/>
          <p:nvPr/>
        </p:nvSpPr>
        <p:spPr>
          <a:xfrm>
            <a:off x="3215640" y="1295400"/>
            <a:ext cx="5547360" cy="5181600"/>
          </a:xfrm>
          <a:custGeom>
            <a:avLst/>
            <a:gdLst>
              <a:gd name="connsiteX0" fmla="*/ 1699047 w 5547360"/>
              <a:gd name="connsiteY0" fmla="*/ 786390 h 5181600"/>
              <a:gd name="connsiteX1" fmla="*/ 1115995 w 5547360"/>
              <a:gd name="connsiteY1" fmla="*/ 1369442 h 5181600"/>
              <a:gd name="connsiteX2" fmla="*/ 1115995 w 5547360"/>
              <a:gd name="connsiteY2" fmla="*/ 3937643 h 5181600"/>
              <a:gd name="connsiteX3" fmla="*/ 1699047 w 5547360"/>
              <a:gd name="connsiteY3" fmla="*/ 4520695 h 5181600"/>
              <a:gd name="connsiteX4" fmla="*/ 4031183 w 5547360"/>
              <a:gd name="connsiteY4" fmla="*/ 4520695 h 5181600"/>
              <a:gd name="connsiteX5" fmla="*/ 4614235 w 5547360"/>
              <a:gd name="connsiteY5" fmla="*/ 3937643 h 5181600"/>
              <a:gd name="connsiteX6" fmla="*/ 4614235 w 5547360"/>
              <a:gd name="connsiteY6" fmla="*/ 1369442 h 5181600"/>
              <a:gd name="connsiteX7" fmla="*/ 4031183 w 5547360"/>
              <a:gd name="connsiteY7" fmla="*/ 786390 h 5181600"/>
              <a:gd name="connsiteX8" fmla="*/ 0 w 5547360"/>
              <a:gd name="connsiteY8" fmla="*/ 0 h 5181600"/>
              <a:gd name="connsiteX9" fmla="*/ 5547360 w 5547360"/>
              <a:gd name="connsiteY9" fmla="*/ 0 h 5181600"/>
              <a:gd name="connsiteX10" fmla="*/ 5547360 w 5547360"/>
              <a:gd name="connsiteY10" fmla="*/ 5181600 h 5181600"/>
              <a:gd name="connsiteX11" fmla="*/ 0 w 5547360"/>
              <a:gd name="connsiteY11" fmla="*/ 518160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7360" h="5181600">
                <a:moveTo>
                  <a:pt x="1699047" y="786390"/>
                </a:moveTo>
                <a:cubicBezTo>
                  <a:pt x="1377036" y="786390"/>
                  <a:pt x="1115995" y="1047431"/>
                  <a:pt x="1115995" y="1369442"/>
                </a:cubicBezTo>
                <a:lnTo>
                  <a:pt x="1115995" y="3937643"/>
                </a:lnTo>
                <a:cubicBezTo>
                  <a:pt x="1115995" y="4259654"/>
                  <a:pt x="1377036" y="4520695"/>
                  <a:pt x="1699047" y="4520695"/>
                </a:cubicBezTo>
                <a:lnTo>
                  <a:pt x="4031183" y="4520695"/>
                </a:lnTo>
                <a:cubicBezTo>
                  <a:pt x="4353194" y="4520695"/>
                  <a:pt x="4614235" y="4259654"/>
                  <a:pt x="4614235" y="3937643"/>
                </a:cubicBezTo>
                <a:lnTo>
                  <a:pt x="4614235" y="1369442"/>
                </a:lnTo>
                <a:cubicBezTo>
                  <a:pt x="4614235" y="1047431"/>
                  <a:pt x="4353194" y="786390"/>
                  <a:pt x="4031183" y="786390"/>
                </a:cubicBezTo>
                <a:close/>
                <a:moveTo>
                  <a:pt x="0" y="0"/>
                </a:moveTo>
                <a:lnTo>
                  <a:pt x="5547360" y="0"/>
                </a:lnTo>
                <a:lnTo>
                  <a:pt x="5547360" y="5181600"/>
                </a:lnTo>
                <a:lnTo>
                  <a:pt x="0" y="518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id="{6E7F664C-1841-79BA-82AB-EEFEE0A7C78D}"/>
              </a:ext>
            </a:extLst>
          </p:cNvPr>
          <p:cNvSpPr/>
          <p:nvPr/>
        </p:nvSpPr>
        <p:spPr>
          <a:xfrm>
            <a:off x="4501962" y="2188061"/>
            <a:ext cx="3157587" cy="35189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Αναζήτηση Προϊόντων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Λίστα Επιθυμητών Ειδοποιήσεις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Συμμετοχή και αγορά προσφορών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Στατιστικά κίνησης αγοράς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FD7965-4649-233E-1E9E-5110A15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Διεπαφη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Ιστου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Κινητης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Συσκευης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1C5C6CC-DEFF-5C31-307D-7B575135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Εξήγηση ότι η εφαρμογή έχει αυτήν τη στιγμή μόνο μια </a:t>
            </a:r>
            <a:r>
              <a:rPr lang="el-GR" dirty="0" err="1"/>
              <a:t>διεπαφή</a:t>
            </a:r>
            <a:r>
              <a:rPr lang="el-GR" dirty="0"/>
              <a:t> ιστού</a:t>
            </a:r>
          </a:p>
          <a:p>
            <a:r>
              <a:rPr lang="el-GR" dirty="0"/>
              <a:t>Αναφορά σε σχέδια για τη μελλοντική ανάπτυξη μιας κινητής εφαρμογής για βελτιωμένη προσβασιμότητα των χρηστών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63ECB70-7FAE-9741-0C24-695B598C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D124D12-4A57-63A1-FB18-19E7A514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3C094F-3862-7F86-D42A-FC31B3E9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1EC2E-A688-34E1-0286-5739DA93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Ειδοποιησεις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Λιστα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Επιθυμητών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840A1C-E01C-5B91-C5AF-A96F16B1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της λειτουργίας της λίστας επιθυμητών και των ειδοποιήσεων για προσφορές σχετικά με τα επιθυμητά προϊόντα του χρήστη</a:t>
            </a:r>
          </a:p>
          <a:p>
            <a:r>
              <a:rPr lang="el-GR" dirty="0"/>
              <a:t>Αναφορά στη δημιουργία ειδοποιήσεων για κάθε ενέργεια στην εφαρμογή, όπως δημιουργία προσφοράς, και στην εμφάνιση ειδοποιήσεων μόνο για σχετικές προσφορές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348DAEB-1DB1-A7CA-0CF7-A8E9E15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DA49-9900-E96B-6FF4-5A109510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D25A1F1-4A78-5F44-FDCE-A16E208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BF4492-4989-881A-FE52-FEF4B27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Προσφορες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601B3A-0B07-5C7B-3E65-B325A96E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Αναφορά στη δυνατότητα δημιουργίας προσφορών από τις επιχειρήσεις για οποιοδήποτε μέγεθος ομάδας και ποσότητα προϊόντων επιθυμούν</a:t>
            </a:r>
          </a:p>
          <a:p>
            <a:r>
              <a:rPr lang="el-GR" dirty="0"/>
              <a:t>Επισήμανση της προβολής αριθμητήρα για το πόσοι χρήστες έχουν προσθέσει ένα προϊόν στη λίστα επιθυμητών τους</a:t>
            </a:r>
          </a:p>
          <a:p>
            <a:r>
              <a:rPr lang="el-GR" dirty="0"/>
              <a:t>Αναφορά στις μελλοντικές δυνατότητες παροχής πληροφοριών στις επιχειρήσεις σχετικά με τα προϊόντα που προβάλλονται περισσότερο ή αγοράζονται περισσότερο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5429EA8-9BCA-5BC8-7221-44A882F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4C25E8-10D6-03C1-71B8-8FA39745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52D513C-E6AD-461C-E63B-6F5CEA24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3989"/>
      </p:ext>
    </p:extLst>
  </p:cSld>
  <p:clrMapOvr>
    <a:masterClrMapping/>
  </p:clrMapOvr>
</p:sld>
</file>

<file path=ppt/theme/theme1.xml><?xml version="1.0" encoding="utf-8"?>
<a:theme xmlns:a="http://schemas.openxmlformats.org/drawingml/2006/main" name="ΙΧΝΟΣ ΑΤΜΟΥ">
  <a:themeElements>
    <a:clrScheme name="ΙΧΝΟΣ ΑΤΜΟΥ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ΙΧΝΟΣ ΑΤΜΟΥ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ΧΝΟΣ ΑΤΜΟΥ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TM04033937[[fn=ΙΧΝΟΣ ΑΤΜΟΥ]]</Template>
  <TotalTime>717</TotalTime>
  <Words>787</Words>
  <Application>Microsoft Office PowerPoint</Application>
  <PresentationFormat>Ευρεία οθόνη</PresentationFormat>
  <Paragraphs>213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Söhne</vt:lpstr>
      <vt:lpstr>ΙΧΝΟΣ ΑΤΜΟΥ</vt:lpstr>
      <vt:lpstr>GROUP BUY</vt:lpstr>
      <vt:lpstr>ΣΥνδεση ΑγοραστΩν &amp; ΕπιχειρΗσεων:</vt:lpstr>
      <vt:lpstr>ΣΥνδεση ΑγοραστΩν &amp; ΕπιχειρΗσεων:</vt:lpstr>
      <vt:lpstr>ΣΥνδεση ΑγοραστΩν &amp; ΕπιχειρΗσεων:</vt:lpstr>
      <vt:lpstr>Ανάγκη της Αγοράς: </vt:lpstr>
      <vt:lpstr>Κύρια Χαρακτηριστικά του  Group Buy</vt:lpstr>
      <vt:lpstr>Διεπαφη Ιστου &amp;  Κινητης Συσκευης</vt:lpstr>
      <vt:lpstr>Ειδοποιησεις &amp; Λιστα Επιθυμητών</vt:lpstr>
      <vt:lpstr>Προσφορες Επιχειρησεων</vt:lpstr>
      <vt:lpstr>Διαδικασια Συμμετοχης  σε Προσφορες</vt:lpstr>
      <vt:lpstr>Τεχνολογιες και Εργαλεια</vt:lpstr>
      <vt:lpstr>Τεχνολογιες και Εργαλεια</vt:lpstr>
      <vt:lpstr>Τεχνολογιες και Εργαλεια</vt:lpstr>
      <vt:lpstr>Τεχνολογιες και Εργαλεια</vt:lpstr>
      <vt:lpstr>Μελλοντικες Βελτιωσεις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BUY</dc:title>
  <dc:creator>alexander karagiannis</dc:creator>
  <cp:lastModifiedBy>alexander karagiannis</cp:lastModifiedBy>
  <cp:revision>1</cp:revision>
  <dcterms:created xsi:type="dcterms:W3CDTF">2023-06-25T10:11:05Z</dcterms:created>
  <dcterms:modified xsi:type="dcterms:W3CDTF">2023-06-25T22:08:51Z</dcterms:modified>
</cp:coreProperties>
</file>