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8" r:id="rId3"/>
    <p:sldId id="265" r:id="rId4"/>
    <p:sldId id="257" r:id="rId5"/>
    <p:sldId id="262" r:id="rId6"/>
    <p:sldId id="264" r:id="rId7"/>
    <p:sldId id="263" r:id="rId8"/>
    <p:sldId id="269" r:id="rId9"/>
    <p:sldId id="267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3DB587-7E96-4D7D-E0A7-9ACEC05D219B}" v="35" dt="2024-03-20T13:18:00.926"/>
    <p1510:client id="{138A8B0F-C8A3-645F-D238-B2C38944FA71}" v="68" dt="2024-03-20T13:03:19.990"/>
    <p1510:client id="{14A13EC5-0460-322E-B716-02729DFD7E67}" v="13" dt="2024-03-21T07:05:03.369"/>
    <p1510:client id="{14EE4730-FAF5-5410-4A7E-CA68C22846E7}" v="8" dt="2024-03-20T22:48:55.619"/>
    <p1510:client id="{59ED76B7-6A76-B665-3952-076261D473FB}" v="215" dt="2024-03-20T14:21:42.985"/>
    <p1510:client id="{5C79111A-8691-B84E-8868-EA4E4839B415}" v="233" dt="2024-03-20T13:16:33.575"/>
    <p1510:client id="{5CEC8D5B-D98A-0861-783B-BCC8B9998555}" v="424" dt="2024-03-21T09:21:09.172"/>
    <p1510:client id="{989F18A7-CF76-D42F-9611-080B1C217E9E}" v="116" dt="2024-03-21T09:18:54.179"/>
    <p1510:client id="{9BCC941F-FBDE-098A-3E38-52575C4B9927}" v="40" dt="2024-03-20T13:35:41.559"/>
    <p1510:client id="{A16CF158-C8A5-242A-05BC-CC744F38F288}" v="23" dt="2024-03-21T07:16:21.450"/>
    <p1510:client id="{B0E525C5-6942-43DB-81FD-AB9D4A6970B2}" v="76" dt="2024-03-20T16:07:47.888"/>
    <p1510:client id="{CE990BB1-504F-350C-4412-54265728106F}" v="276" dt="2024-03-20T15:53:29.274"/>
    <p1510:client id="{EF83DB49-92E6-E2C0-F4BC-7000FFA288B0}" v="306" dt="2024-03-20T16:08:10.725"/>
    <p1510:client id="{F2D618BF-7248-7C3A-693E-608F06E6FB0A}" v="8" dt="2024-03-20T16:12:04.6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n Le Gourrierec" userId="S::le-gourrierec.e2102927@etud.univ-ubs.fr::3fd76400-5b52-4a3c-a871-9334411ad925" providerId="AD" clId="Web-{EF83DB49-92E6-E2C0-F4BC-7000FFA288B0}"/>
    <pc:docChg chg="addSld delSld modSld sldOrd">
      <pc:chgData name="Alan Le Gourrierec" userId="S::le-gourrierec.e2102927@etud.univ-ubs.fr::3fd76400-5b52-4a3c-a871-9334411ad925" providerId="AD" clId="Web-{EF83DB49-92E6-E2C0-F4BC-7000FFA288B0}" dt="2024-03-20T16:08:10.725" v="308"/>
      <pc:docMkLst>
        <pc:docMk/>
      </pc:docMkLst>
      <pc:sldChg chg="addSp modSp">
        <pc:chgData name="Alan Le Gourrierec" userId="S::le-gourrierec.e2102927@etud.univ-ubs.fr::3fd76400-5b52-4a3c-a871-9334411ad925" providerId="AD" clId="Web-{EF83DB49-92E6-E2C0-F4BC-7000FFA288B0}" dt="2024-03-20T16:07:46.506" v="305" actId="14100"/>
        <pc:sldMkLst>
          <pc:docMk/>
          <pc:sldMk cId="109857222" sldId="256"/>
        </pc:sldMkLst>
        <pc:picChg chg="mod">
          <ac:chgData name="Alan Le Gourrierec" userId="S::le-gourrierec.e2102927@etud.univ-ubs.fr::3fd76400-5b52-4a3c-a871-9334411ad925" providerId="AD" clId="Web-{EF83DB49-92E6-E2C0-F4BC-7000FFA288B0}" dt="2024-03-20T16:07:10.786" v="298" actId="1076"/>
          <ac:picMkLst>
            <pc:docMk/>
            <pc:sldMk cId="109857222" sldId="256"/>
            <ac:picMk id="4" creationId="{66C1784D-7E1A-0013-24EC-561128396C78}"/>
          </ac:picMkLst>
        </pc:picChg>
        <pc:picChg chg="add mod">
          <ac:chgData name="Alan Le Gourrierec" userId="S::le-gourrierec.e2102927@etud.univ-ubs.fr::3fd76400-5b52-4a3c-a871-9334411ad925" providerId="AD" clId="Web-{EF83DB49-92E6-E2C0-F4BC-7000FFA288B0}" dt="2024-03-20T16:07:46.506" v="305" actId="14100"/>
          <ac:picMkLst>
            <pc:docMk/>
            <pc:sldMk cId="109857222" sldId="256"/>
            <ac:picMk id="5" creationId="{D64EB8BC-82BA-2BE5-B659-1F4F79FB5000}"/>
          </ac:picMkLst>
        </pc:picChg>
      </pc:sldChg>
      <pc:sldChg chg="addSp delSp modSp add ord replId modTransition">
        <pc:chgData name="Alan Le Gourrierec" userId="S::le-gourrierec.e2102927@etud.univ-ubs.fr::3fd76400-5b52-4a3c-a871-9334411ad925" providerId="AD" clId="Web-{EF83DB49-92E6-E2C0-F4BC-7000FFA288B0}" dt="2024-03-20T15:57:38.284" v="295"/>
        <pc:sldMkLst>
          <pc:docMk/>
          <pc:sldMk cId="3912907983" sldId="265"/>
        </pc:sldMkLst>
        <pc:spChg chg="mod">
          <ac:chgData name="Alan Le Gourrierec" userId="S::le-gourrierec.e2102927@etud.univ-ubs.fr::3fd76400-5b52-4a3c-a871-9334411ad925" providerId="AD" clId="Web-{EF83DB49-92E6-E2C0-F4BC-7000FFA288B0}" dt="2024-03-20T15:39:17.481" v="43"/>
          <ac:spMkLst>
            <pc:docMk/>
            <pc:sldMk cId="3912907983" sldId="265"/>
            <ac:spMk id="2" creationId="{EC3E52D9-CEDD-46C2-5FFA-3F0AB7F2BEA3}"/>
          </ac:spMkLst>
        </pc:spChg>
        <pc:spChg chg="ord">
          <ac:chgData name="Alan Le Gourrierec" userId="S::le-gourrierec.e2102927@etud.univ-ubs.fr::3fd76400-5b52-4a3c-a871-9334411ad925" providerId="AD" clId="Web-{EF83DB49-92E6-E2C0-F4BC-7000FFA288B0}" dt="2024-03-20T15:39:17.481" v="43"/>
          <ac:spMkLst>
            <pc:docMk/>
            <pc:sldMk cId="3912907983" sldId="265"/>
            <ac:spMk id="5" creationId="{6C5896FE-4E12-F35D-5141-CF2886D06C9A}"/>
          </ac:spMkLst>
        </pc:spChg>
        <pc:spChg chg="mod">
          <ac:chgData name="Alan Le Gourrierec" userId="S::le-gourrierec.e2102927@etud.univ-ubs.fr::3fd76400-5b52-4a3c-a871-9334411ad925" providerId="AD" clId="Web-{EF83DB49-92E6-E2C0-F4BC-7000FFA288B0}" dt="2024-03-20T15:47:33.357" v="269" actId="20577"/>
          <ac:spMkLst>
            <pc:docMk/>
            <pc:sldMk cId="3912907983" sldId="265"/>
            <ac:spMk id="7" creationId="{B26B5247-CC83-EE79-D651-CF813FA5526B}"/>
          </ac:spMkLst>
        </pc:spChg>
        <pc:spChg chg="del">
          <ac:chgData name="Alan Le Gourrierec" userId="S::le-gourrierec.e2102927@etud.univ-ubs.fr::3fd76400-5b52-4a3c-a871-9334411ad925" providerId="AD" clId="Web-{EF83DB49-92E6-E2C0-F4BC-7000FFA288B0}" dt="2024-03-20T15:37:37.102" v="17"/>
          <ac:spMkLst>
            <pc:docMk/>
            <pc:sldMk cId="3912907983" sldId="265"/>
            <ac:spMk id="28" creationId="{9EE42DCE-4A4F-44C4-84E5-261B3BEEF1DA}"/>
          </ac:spMkLst>
        </pc:spChg>
        <pc:spChg chg="del">
          <ac:chgData name="Alan Le Gourrierec" userId="S::le-gourrierec.e2102927@etud.univ-ubs.fr::3fd76400-5b52-4a3c-a871-9334411ad925" providerId="AD" clId="Web-{EF83DB49-92E6-E2C0-F4BC-7000FFA288B0}" dt="2024-03-20T15:37:37.102" v="17"/>
          <ac:spMkLst>
            <pc:docMk/>
            <pc:sldMk cId="3912907983" sldId="265"/>
            <ac:spMk id="30" creationId="{887F59F2-5FBC-40CD-AD35-376AECE49EA6}"/>
          </ac:spMkLst>
        </pc:spChg>
        <pc:spChg chg="del">
          <ac:chgData name="Alan Le Gourrierec" userId="S::le-gourrierec.e2102927@etud.univ-ubs.fr::3fd76400-5b52-4a3c-a871-9334411ad925" providerId="AD" clId="Web-{EF83DB49-92E6-E2C0-F4BC-7000FFA288B0}" dt="2024-03-20T15:37:37.102" v="17"/>
          <ac:spMkLst>
            <pc:docMk/>
            <pc:sldMk cId="3912907983" sldId="265"/>
            <ac:spMk id="32" creationId="{02AF664E-956D-40D1-9B64-72A7857083AB}"/>
          </ac:spMkLst>
        </pc:spChg>
        <pc:spChg chg="add del">
          <ac:chgData name="Alan Le Gourrierec" userId="S::le-gourrierec.e2102927@etud.univ-ubs.fr::3fd76400-5b52-4a3c-a871-9334411ad925" providerId="AD" clId="Web-{EF83DB49-92E6-E2C0-F4BC-7000FFA288B0}" dt="2024-03-20T15:39:38.013" v="49"/>
          <ac:spMkLst>
            <pc:docMk/>
            <pc:sldMk cId="3912907983" sldId="265"/>
            <ac:spMk id="37" creationId="{9EE42DCE-4A4F-44C4-84E5-261B3BEEF1DA}"/>
          </ac:spMkLst>
        </pc:spChg>
        <pc:spChg chg="add del">
          <ac:chgData name="Alan Le Gourrierec" userId="S::le-gourrierec.e2102927@etud.univ-ubs.fr::3fd76400-5b52-4a3c-a871-9334411ad925" providerId="AD" clId="Web-{EF83DB49-92E6-E2C0-F4BC-7000FFA288B0}" dt="2024-03-20T15:39:38.013" v="49"/>
          <ac:spMkLst>
            <pc:docMk/>
            <pc:sldMk cId="3912907983" sldId="265"/>
            <ac:spMk id="39" creationId="{887F59F2-5FBC-40CD-AD35-376AECE49EA6}"/>
          </ac:spMkLst>
        </pc:spChg>
        <pc:spChg chg="add del">
          <ac:chgData name="Alan Le Gourrierec" userId="S::le-gourrierec.e2102927@etud.univ-ubs.fr::3fd76400-5b52-4a3c-a871-9334411ad925" providerId="AD" clId="Web-{EF83DB49-92E6-E2C0-F4BC-7000FFA288B0}" dt="2024-03-20T15:39:38.013" v="49"/>
          <ac:spMkLst>
            <pc:docMk/>
            <pc:sldMk cId="3912907983" sldId="265"/>
            <ac:spMk id="41" creationId="{02AF664E-956D-40D1-9B64-72A7857083AB}"/>
          </ac:spMkLst>
        </pc:spChg>
        <pc:spChg chg="add">
          <ac:chgData name="Alan Le Gourrierec" userId="S::le-gourrierec.e2102927@etud.univ-ubs.fr::3fd76400-5b52-4a3c-a871-9334411ad925" providerId="AD" clId="Web-{EF83DB49-92E6-E2C0-F4BC-7000FFA288B0}" dt="2024-03-20T15:39:38.013" v="49"/>
          <ac:spMkLst>
            <pc:docMk/>
            <pc:sldMk cId="3912907983" sldId="265"/>
            <ac:spMk id="43" creationId="{9EE42DCE-4A4F-44C4-84E5-261B3BEEF1DA}"/>
          </ac:spMkLst>
        </pc:spChg>
        <pc:spChg chg="add">
          <ac:chgData name="Alan Le Gourrierec" userId="S::le-gourrierec.e2102927@etud.univ-ubs.fr::3fd76400-5b52-4a3c-a871-9334411ad925" providerId="AD" clId="Web-{EF83DB49-92E6-E2C0-F4BC-7000FFA288B0}" dt="2024-03-20T15:39:38.013" v="49"/>
          <ac:spMkLst>
            <pc:docMk/>
            <pc:sldMk cId="3912907983" sldId="265"/>
            <ac:spMk id="44" creationId="{887F59F2-5FBC-40CD-AD35-376AECE49EA6}"/>
          </ac:spMkLst>
        </pc:spChg>
        <pc:spChg chg="add del">
          <ac:chgData name="Alan Le Gourrierec" userId="S::le-gourrierec.e2102927@etud.univ-ubs.fr::3fd76400-5b52-4a3c-a871-9334411ad925" providerId="AD" clId="Web-{EF83DB49-92E6-E2C0-F4BC-7000FFA288B0}" dt="2024-03-20T15:39:17.481" v="43"/>
          <ac:spMkLst>
            <pc:docMk/>
            <pc:sldMk cId="3912907983" sldId="265"/>
            <ac:spMk id="46" creationId="{34C0330F-1D4F-4552-B799-615DD237B6DE}"/>
          </ac:spMkLst>
        </pc:spChg>
        <pc:spChg chg="add del">
          <ac:chgData name="Alan Le Gourrierec" userId="S::le-gourrierec.e2102927@etud.univ-ubs.fr::3fd76400-5b52-4a3c-a871-9334411ad925" providerId="AD" clId="Web-{EF83DB49-92E6-E2C0-F4BC-7000FFA288B0}" dt="2024-03-20T15:39:17.481" v="43"/>
          <ac:spMkLst>
            <pc:docMk/>
            <pc:sldMk cId="3912907983" sldId="265"/>
            <ac:spMk id="48" creationId="{92BE0106-0C20-465B-A1BE-0BAC2737B1AD}"/>
          </ac:spMkLst>
        </pc:spChg>
        <pc:spChg chg="add">
          <ac:chgData name="Alan Le Gourrierec" userId="S::le-gourrierec.e2102927@etud.univ-ubs.fr::3fd76400-5b52-4a3c-a871-9334411ad925" providerId="AD" clId="Web-{EF83DB49-92E6-E2C0-F4BC-7000FFA288B0}" dt="2024-03-20T15:39:38.013" v="49"/>
          <ac:spMkLst>
            <pc:docMk/>
            <pc:sldMk cId="3912907983" sldId="265"/>
            <ac:spMk id="50" creationId="{02AF664E-956D-40D1-9B64-72A7857083AB}"/>
          </ac:spMkLst>
        </pc:spChg>
        <pc:picChg chg="del">
          <ac:chgData name="Alan Le Gourrierec" userId="S::le-gourrierec.e2102927@etud.univ-ubs.fr::3fd76400-5b52-4a3c-a871-9334411ad925" providerId="AD" clId="Web-{EF83DB49-92E6-E2C0-F4BC-7000FFA288B0}" dt="2024-03-20T15:37:03.929" v="14"/>
          <ac:picMkLst>
            <pc:docMk/>
            <pc:sldMk cId="3912907983" sldId="265"/>
            <ac:picMk id="3" creationId="{D476D427-2147-7A4A-3023-171D9F131ABD}"/>
          </ac:picMkLst>
        </pc:picChg>
        <pc:picChg chg="add del mod ord">
          <ac:chgData name="Alan Le Gourrierec" userId="S::le-gourrierec.e2102927@etud.univ-ubs.fr::3fd76400-5b52-4a3c-a871-9334411ad925" providerId="AD" clId="Web-{EF83DB49-92E6-E2C0-F4BC-7000FFA288B0}" dt="2024-03-20T15:39:01.652" v="40"/>
          <ac:picMkLst>
            <pc:docMk/>
            <pc:sldMk cId="3912907983" sldId="265"/>
            <ac:picMk id="8" creationId="{63873C35-52AC-0D6C-E130-9AA7241EE602}"/>
          </ac:picMkLst>
        </pc:picChg>
        <pc:picChg chg="add del mod">
          <ac:chgData name="Alan Le Gourrierec" userId="S::le-gourrierec.e2102927@etud.univ-ubs.fr::3fd76400-5b52-4a3c-a871-9334411ad925" providerId="AD" clId="Web-{EF83DB49-92E6-E2C0-F4BC-7000FFA288B0}" dt="2024-03-20T15:39:17.965" v="44"/>
          <ac:picMkLst>
            <pc:docMk/>
            <pc:sldMk cId="3912907983" sldId="265"/>
            <ac:picMk id="9" creationId="{DBF20501-3983-9897-2558-7E9FD64A9740}"/>
          </ac:picMkLst>
        </pc:picChg>
        <pc:picChg chg="add mod ord">
          <ac:chgData name="Alan Le Gourrierec" userId="S::le-gourrierec.e2102927@etud.univ-ubs.fr::3fd76400-5b52-4a3c-a871-9334411ad925" providerId="AD" clId="Web-{EF83DB49-92E6-E2C0-F4BC-7000FFA288B0}" dt="2024-03-20T15:39:38.013" v="49"/>
          <ac:picMkLst>
            <pc:docMk/>
            <pc:sldMk cId="3912907983" sldId="265"/>
            <ac:picMk id="10" creationId="{2C4C5413-DFBA-6697-E7E8-FF12BD2D21AD}"/>
          </ac:picMkLst>
        </pc:picChg>
      </pc:sldChg>
      <pc:sldChg chg="add del ord replId">
        <pc:chgData name="Alan Le Gourrierec" userId="S::le-gourrierec.e2102927@etud.univ-ubs.fr::3fd76400-5b52-4a3c-a871-9334411ad925" providerId="AD" clId="Web-{EF83DB49-92E6-E2C0-F4BC-7000FFA288B0}" dt="2024-03-20T16:08:05.538" v="307"/>
        <pc:sldMkLst>
          <pc:docMk/>
          <pc:sldMk cId="4203619323" sldId="266"/>
        </pc:sldMkLst>
      </pc:sldChg>
      <pc:sldChg chg="addSp delSp modSp new mod setBg">
        <pc:chgData name="Alan Le Gourrierec" userId="S::le-gourrierec.e2102927@etud.univ-ubs.fr::3fd76400-5b52-4a3c-a871-9334411ad925" providerId="AD" clId="Web-{EF83DB49-92E6-E2C0-F4BC-7000FFA288B0}" dt="2024-03-20T15:48:52.156" v="293"/>
        <pc:sldMkLst>
          <pc:docMk/>
          <pc:sldMk cId="521793083" sldId="267"/>
        </pc:sldMkLst>
        <pc:spChg chg="mod">
          <ac:chgData name="Alan Le Gourrierec" userId="S::le-gourrierec.e2102927@etud.univ-ubs.fr::3fd76400-5b52-4a3c-a871-9334411ad925" providerId="AD" clId="Web-{EF83DB49-92E6-E2C0-F4BC-7000FFA288B0}" dt="2024-03-20T15:48:52.156" v="293"/>
          <ac:spMkLst>
            <pc:docMk/>
            <pc:sldMk cId="521793083" sldId="267"/>
            <ac:spMk id="2" creationId="{5CD0F967-8DE2-B7B2-3F58-DA2EF47E4AE3}"/>
          </ac:spMkLst>
        </pc:spChg>
        <pc:spChg chg="del">
          <ac:chgData name="Alan Le Gourrierec" userId="S::le-gourrierec.e2102927@etud.univ-ubs.fr::3fd76400-5b52-4a3c-a871-9334411ad925" providerId="AD" clId="Web-{EF83DB49-92E6-E2C0-F4BC-7000FFA288B0}" dt="2024-03-20T15:48:52.156" v="293"/>
          <ac:spMkLst>
            <pc:docMk/>
            <pc:sldMk cId="521793083" sldId="267"/>
            <ac:spMk id="3" creationId="{FB07AC67-FBA0-2168-4130-B92912F9F833}"/>
          </ac:spMkLst>
        </pc:spChg>
        <pc:spChg chg="mod ord">
          <ac:chgData name="Alan Le Gourrierec" userId="S::le-gourrierec.e2102927@etud.univ-ubs.fr::3fd76400-5b52-4a3c-a871-9334411ad925" providerId="AD" clId="Web-{EF83DB49-92E6-E2C0-F4BC-7000FFA288B0}" dt="2024-03-20T15:48:52.156" v="293"/>
          <ac:spMkLst>
            <pc:docMk/>
            <pc:sldMk cId="521793083" sldId="267"/>
            <ac:spMk id="4" creationId="{186486FE-7EB5-3C3C-F5F7-BC6DE8106CA2}"/>
          </ac:spMkLst>
        </pc:spChg>
        <pc:spChg chg="mod">
          <ac:chgData name="Alan Le Gourrierec" userId="S::le-gourrierec.e2102927@etud.univ-ubs.fr::3fd76400-5b52-4a3c-a871-9334411ad925" providerId="AD" clId="Web-{EF83DB49-92E6-E2C0-F4BC-7000FFA288B0}" dt="2024-03-20T15:48:52.156" v="293"/>
          <ac:spMkLst>
            <pc:docMk/>
            <pc:sldMk cId="521793083" sldId="267"/>
            <ac:spMk id="5" creationId="{AA43CDE8-422E-DBCA-479E-0B87D634399E}"/>
          </ac:spMkLst>
        </pc:spChg>
        <pc:spChg chg="mod">
          <ac:chgData name="Alan Le Gourrierec" userId="S::le-gourrierec.e2102927@etud.univ-ubs.fr::3fd76400-5b52-4a3c-a871-9334411ad925" providerId="AD" clId="Web-{EF83DB49-92E6-E2C0-F4BC-7000FFA288B0}" dt="2024-03-20T15:48:52.156" v="293"/>
          <ac:spMkLst>
            <pc:docMk/>
            <pc:sldMk cId="521793083" sldId="267"/>
            <ac:spMk id="6" creationId="{03792B78-6878-2BBD-E4D8-B849DE6B0D20}"/>
          </ac:spMkLst>
        </pc:spChg>
        <pc:spChg chg="add">
          <ac:chgData name="Alan Le Gourrierec" userId="S::le-gourrierec.e2102927@etud.univ-ubs.fr::3fd76400-5b52-4a3c-a871-9334411ad925" providerId="AD" clId="Web-{EF83DB49-92E6-E2C0-F4BC-7000FFA288B0}" dt="2024-03-20T15:48:52.156" v="293"/>
          <ac:spMkLst>
            <pc:docMk/>
            <pc:sldMk cId="521793083" sldId="267"/>
            <ac:spMk id="13" creationId="{ADE57300-C7FF-4578-99A0-42B0295B123C}"/>
          </ac:spMkLst>
        </pc:spChg>
        <pc:spChg chg="add">
          <ac:chgData name="Alan Le Gourrierec" userId="S::le-gourrierec.e2102927@etud.univ-ubs.fr::3fd76400-5b52-4a3c-a871-9334411ad925" providerId="AD" clId="Web-{EF83DB49-92E6-E2C0-F4BC-7000FFA288B0}" dt="2024-03-20T15:48:52.156" v="293"/>
          <ac:spMkLst>
            <pc:docMk/>
            <pc:sldMk cId="521793083" sldId="267"/>
            <ac:spMk id="15" creationId="{DB8F8250-7A81-4A19-87AD-FFB2CE4E39A5}"/>
          </ac:spMkLst>
        </pc:spChg>
        <pc:spChg chg="add">
          <ac:chgData name="Alan Le Gourrierec" userId="S::le-gourrierec.e2102927@etud.univ-ubs.fr::3fd76400-5b52-4a3c-a871-9334411ad925" providerId="AD" clId="Web-{EF83DB49-92E6-E2C0-F4BC-7000FFA288B0}" dt="2024-03-20T15:48:52.156" v="293"/>
          <ac:spMkLst>
            <pc:docMk/>
            <pc:sldMk cId="521793083" sldId="267"/>
            <ac:spMk id="17" creationId="{F3FF94B3-6D3E-44FE-BB02-A9027C0003C7}"/>
          </ac:spMkLst>
        </pc:spChg>
        <pc:spChg chg="add">
          <ac:chgData name="Alan Le Gourrierec" userId="S::le-gourrierec.e2102927@etud.univ-ubs.fr::3fd76400-5b52-4a3c-a871-9334411ad925" providerId="AD" clId="Web-{EF83DB49-92E6-E2C0-F4BC-7000FFA288B0}" dt="2024-03-20T15:48:52.156" v="293"/>
          <ac:spMkLst>
            <pc:docMk/>
            <pc:sldMk cId="521793083" sldId="267"/>
            <ac:spMk id="19" creationId="{C7EFAAB5-34A3-C2FC-70BA-7720CC8ADBAC}"/>
          </ac:spMkLst>
        </pc:spChg>
        <pc:spChg chg="add">
          <ac:chgData name="Alan Le Gourrierec" userId="S::le-gourrierec.e2102927@etud.univ-ubs.fr::3fd76400-5b52-4a3c-a871-9334411ad925" providerId="AD" clId="Web-{EF83DB49-92E6-E2C0-F4BC-7000FFA288B0}" dt="2024-03-20T15:48:52.156" v="293"/>
          <ac:spMkLst>
            <pc:docMk/>
            <pc:sldMk cId="521793083" sldId="267"/>
            <ac:spMk id="21" creationId="{FDD57DDC-2075-7CBD-00B4-0A5FF09917FF}"/>
          </ac:spMkLst>
        </pc:spChg>
        <pc:spChg chg="add">
          <ac:chgData name="Alan Le Gourrierec" userId="S::le-gourrierec.e2102927@etud.univ-ubs.fr::3fd76400-5b52-4a3c-a871-9334411ad925" providerId="AD" clId="Web-{EF83DB49-92E6-E2C0-F4BC-7000FFA288B0}" dt="2024-03-20T15:48:52.156" v="293"/>
          <ac:spMkLst>
            <pc:docMk/>
            <pc:sldMk cId="521793083" sldId="267"/>
            <ac:spMk id="23" creationId="{74BCF1CC-D6F1-21D9-307D-C36BA9E87FB8}"/>
          </ac:spMkLst>
        </pc:spChg>
        <pc:picChg chg="add">
          <ac:chgData name="Alan Le Gourrierec" userId="S::le-gourrierec.e2102927@etud.univ-ubs.fr::3fd76400-5b52-4a3c-a871-9334411ad925" providerId="AD" clId="Web-{EF83DB49-92E6-E2C0-F4BC-7000FFA288B0}" dt="2024-03-20T15:48:52.156" v="293"/>
          <ac:picMkLst>
            <pc:docMk/>
            <pc:sldMk cId="521793083" sldId="267"/>
            <ac:picMk id="10" creationId="{6FCD7B61-BA99-EBDF-1E5E-8E605C9552EE}"/>
          </ac:picMkLst>
        </pc:picChg>
      </pc:sldChg>
      <pc:sldChg chg="add ord replId">
        <pc:chgData name="Alan Le Gourrierec" userId="S::le-gourrierec.e2102927@etud.univ-ubs.fr::3fd76400-5b52-4a3c-a871-9334411ad925" providerId="AD" clId="Web-{EF83DB49-92E6-E2C0-F4BC-7000FFA288B0}" dt="2024-03-20T16:08:10.725" v="308"/>
        <pc:sldMkLst>
          <pc:docMk/>
          <pc:sldMk cId="2914964303" sldId="268"/>
        </pc:sldMkLst>
      </pc:sldChg>
    </pc:docChg>
  </pc:docChgLst>
  <pc:docChgLst>
    <pc:chgData name="Ewan Pallavicini" userId="bb4827d6-a5d5-4785-ad33-23ab65614a97" providerId="ADAL" clId="{B0E525C5-6942-43DB-81FD-AB9D4A6970B2}"/>
    <pc:docChg chg="custSel modSld">
      <pc:chgData name="Ewan Pallavicini" userId="bb4827d6-a5d5-4785-ad33-23ab65614a97" providerId="ADAL" clId="{B0E525C5-6942-43DB-81FD-AB9D4A6970B2}" dt="2024-03-20T16:07:47.888" v="75" actId="20577"/>
      <pc:docMkLst>
        <pc:docMk/>
      </pc:docMkLst>
      <pc:sldChg chg="modSp mod">
        <pc:chgData name="Ewan Pallavicini" userId="bb4827d6-a5d5-4785-ad33-23ab65614a97" providerId="ADAL" clId="{B0E525C5-6942-43DB-81FD-AB9D4A6970B2}" dt="2024-03-20T16:06:11.122" v="18" actId="1076"/>
        <pc:sldMkLst>
          <pc:docMk/>
          <pc:sldMk cId="2978098946" sldId="257"/>
        </pc:sldMkLst>
        <pc:picChg chg="mod">
          <ac:chgData name="Ewan Pallavicini" userId="bb4827d6-a5d5-4785-ad33-23ab65614a97" providerId="ADAL" clId="{B0E525C5-6942-43DB-81FD-AB9D4A6970B2}" dt="2024-03-20T16:06:11.122" v="18" actId="1076"/>
          <ac:picMkLst>
            <pc:docMk/>
            <pc:sldMk cId="2978098946" sldId="257"/>
            <ac:picMk id="3" creationId="{0C430D03-374B-FD68-E72E-3E298513F281}"/>
          </ac:picMkLst>
        </pc:picChg>
      </pc:sldChg>
      <pc:sldChg chg="modSp mod">
        <pc:chgData name="Ewan Pallavicini" userId="bb4827d6-a5d5-4785-ad33-23ab65614a97" providerId="ADAL" clId="{B0E525C5-6942-43DB-81FD-AB9D4A6970B2}" dt="2024-03-20T16:04:15.816" v="16" actId="20577"/>
        <pc:sldMkLst>
          <pc:docMk/>
          <pc:sldMk cId="2664409796" sldId="258"/>
        </pc:sldMkLst>
        <pc:spChg chg="mod">
          <ac:chgData name="Ewan Pallavicini" userId="bb4827d6-a5d5-4785-ad33-23ab65614a97" providerId="ADAL" clId="{B0E525C5-6942-43DB-81FD-AB9D4A6970B2}" dt="2024-03-20T16:04:15.816" v="16" actId="20577"/>
          <ac:spMkLst>
            <pc:docMk/>
            <pc:sldMk cId="2664409796" sldId="258"/>
            <ac:spMk id="2" creationId="{87871F6D-3D93-9BB6-BE1C-EEAB02B2AC82}"/>
          </ac:spMkLst>
        </pc:spChg>
      </pc:sldChg>
      <pc:sldChg chg="addSp modSp mod">
        <pc:chgData name="Ewan Pallavicini" userId="bb4827d6-a5d5-4785-ad33-23ab65614a97" providerId="ADAL" clId="{B0E525C5-6942-43DB-81FD-AB9D4A6970B2}" dt="2024-03-20T16:07:47.888" v="75" actId="20577"/>
        <pc:sldMkLst>
          <pc:docMk/>
          <pc:sldMk cId="61286074" sldId="264"/>
        </pc:sldMkLst>
        <pc:spChg chg="add mod">
          <ac:chgData name="Ewan Pallavicini" userId="bb4827d6-a5d5-4785-ad33-23ab65614a97" providerId="ADAL" clId="{B0E525C5-6942-43DB-81FD-AB9D4A6970B2}" dt="2024-03-20T16:07:47.888" v="75" actId="20577"/>
          <ac:spMkLst>
            <pc:docMk/>
            <pc:sldMk cId="61286074" sldId="264"/>
            <ac:spMk id="5" creationId="{C8DF98A2-952B-921C-EEE2-1DEAE6DBCCD5}"/>
          </ac:spMkLst>
        </pc:spChg>
      </pc:sldChg>
      <pc:sldChg chg="modSp mod">
        <pc:chgData name="Ewan Pallavicini" userId="bb4827d6-a5d5-4785-ad33-23ab65614a97" providerId="ADAL" clId="{B0E525C5-6942-43DB-81FD-AB9D4A6970B2}" dt="2024-03-20T16:07:31.379" v="41" actId="20577"/>
        <pc:sldMkLst>
          <pc:docMk/>
          <pc:sldMk cId="521793083" sldId="267"/>
        </pc:sldMkLst>
        <pc:spChg chg="mod">
          <ac:chgData name="Ewan Pallavicini" userId="bb4827d6-a5d5-4785-ad33-23ab65614a97" providerId="ADAL" clId="{B0E525C5-6942-43DB-81FD-AB9D4A6970B2}" dt="2024-03-20T16:07:31.379" v="41" actId="20577"/>
          <ac:spMkLst>
            <pc:docMk/>
            <pc:sldMk cId="521793083" sldId="267"/>
            <ac:spMk id="5" creationId="{AA43CDE8-422E-DBCA-479E-0B87D634399E}"/>
          </ac:spMkLst>
        </pc:spChg>
      </pc:sldChg>
    </pc:docChg>
  </pc:docChgLst>
  <pc:docChgLst>
    <pc:chgData name="Alan Le Gourrierec" userId="S::le-gourrierec.e2102927@etud.univ-ubs.fr::3fd76400-5b52-4a3c-a871-9334411ad925" providerId="AD" clId="Web-{14A13EC5-0460-322E-B716-02729DFD7E67}"/>
    <pc:docChg chg="modSld">
      <pc:chgData name="Alan Le Gourrierec" userId="S::le-gourrierec.e2102927@etud.univ-ubs.fr::3fd76400-5b52-4a3c-a871-9334411ad925" providerId="AD" clId="Web-{14A13EC5-0460-322E-B716-02729DFD7E67}" dt="2024-03-21T07:05:03.369" v="11"/>
      <pc:docMkLst>
        <pc:docMk/>
      </pc:docMkLst>
      <pc:sldChg chg="addSp delSp modSp">
        <pc:chgData name="Alan Le Gourrierec" userId="S::le-gourrierec.e2102927@etud.univ-ubs.fr::3fd76400-5b52-4a3c-a871-9334411ad925" providerId="AD" clId="Web-{14A13EC5-0460-322E-B716-02729DFD7E67}" dt="2024-03-21T07:05:03.369" v="11"/>
        <pc:sldMkLst>
          <pc:docMk/>
          <pc:sldMk cId="2664409796" sldId="258"/>
        </pc:sldMkLst>
        <pc:spChg chg="del mod">
          <ac:chgData name="Alan Le Gourrierec" userId="S::le-gourrierec.e2102927@etud.univ-ubs.fr::3fd76400-5b52-4a3c-a871-9334411ad925" providerId="AD" clId="Web-{14A13EC5-0460-322E-B716-02729DFD7E67}" dt="2024-03-21T07:04:31.352" v="4"/>
          <ac:spMkLst>
            <pc:docMk/>
            <pc:sldMk cId="2664409796" sldId="258"/>
            <ac:spMk id="3" creationId="{118D882D-499E-C35C-12A1-64BA02F8676D}"/>
          </ac:spMkLst>
        </pc:spChg>
        <pc:spChg chg="add del">
          <ac:chgData name="Alan Le Gourrierec" userId="S::le-gourrierec.e2102927@etud.univ-ubs.fr::3fd76400-5b52-4a3c-a871-9334411ad925" providerId="AD" clId="Web-{14A13EC5-0460-322E-B716-02729DFD7E67}" dt="2024-03-21T07:04:40.759" v="6"/>
          <ac:spMkLst>
            <pc:docMk/>
            <pc:sldMk cId="2664409796" sldId="258"/>
            <ac:spMk id="5" creationId="{410FD7C6-DDF8-0038-61C5-8C3CC1D5C29E}"/>
          </ac:spMkLst>
        </pc:spChg>
        <pc:spChg chg="add del mod">
          <ac:chgData name="Alan Le Gourrierec" userId="S::le-gourrierec.e2102927@etud.univ-ubs.fr::3fd76400-5b52-4a3c-a871-9334411ad925" providerId="AD" clId="Web-{14A13EC5-0460-322E-B716-02729DFD7E67}" dt="2024-03-21T07:05:03.369" v="11"/>
          <ac:spMkLst>
            <pc:docMk/>
            <pc:sldMk cId="2664409796" sldId="258"/>
            <ac:spMk id="7" creationId="{48C2CA7E-CD88-97FE-5B90-FC58013E88B0}"/>
          </ac:spMkLst>
        </pc:spChg>
      </pc:sldChg>
    </pc:docChg>
  </pc:docChgLst>
  <pc:docChgLst>
    <pc:chgData name="Ewan Pallavicini" userId="S::pallavicini.e2102827@etud.univ-ubs.fr::bb4827d6-a5d5-4785-ad33-23ab65614a97" providerId="AD" clId="Web-{CE990BB1-504F-350C-4412-54265728106F}"/>
    <pc:docChg chg="modSld">
      <pc:chgData name="Ewan Pallavicini" userId="S::pallavicini.e2102827@etud.univ-ubs.fr::bb4827d6-a5d5-4785-ad33-23ab65614a97" providerId="AD" clId="Web-{CE990BB1-504F-350C-4412-54265728106F}" dt="2024-03-20T15:53:29.274" v="270" actId="1076"/>
      <pc:docMkLst>
        <pc:docMk/>
      </pc:docMkLst>
      <pc:sldChg chg="modSp">
        <pc:chgData name="Ewan Pallavicini" userId="S::pallavicini.e2102827@etud.univ-ubs.fr::bb4827d6-a5d5-4785-ad33-23ab65614a97" providerId="AD" clId="Web-{CE990BB1-504F-350C-4412-54265728106F}" dt="2024-03-20T15:53:29.274" v="270" actId="1076"/>
        <pc:sldMkLst>
          <pc:docMk/>
          <pc:sldMk cId="2978098946" sldId="257"/>
        </pc:sldMkLst>
        <pc:picChg chg="mod">
          <ac:chgData name="Ewan Pallavicini" userId="S::pallavicini.e2102827@etud.univ-ubs.fr::bb4827d6-a5d5-4785-ad33-23ab65614a97" providerId="AD" clId="Web-{CE990BB1-504F-350C-4412-54265728106F}" dt="2024-03-20T15:53:29.274" v="270" actId="1076"/>
          <ac:picMkLst>
            <pc:docMk/>
            <pc:sldMk cId="2978098946" sldId="257"/>
            <ac:picMk id="3" creationId="{0C430D03-374B-FD68-E72E-3E298513F281}"/>
          </ac:picMkLst>
        </pc:picChg>
      </pc:sldChg>
      <pc:sldChg chg="delSp">
        <pc:chgData name="Ewan Pallavicini" userId="S::pallavicini.e2102827@etud.univ-ubs.fr::bb4827d6-a5d5-4785-ad33-23ab65614a97" providerId="AD" clId="Web-{CE990BB1-504F-350C-4412-54265728106F}" dt="2024-03-20T15:41:10.656" v="4"/>
        <pc:sldMkLst>
          <pc:docMk/>
          <pc:sldMk cId="2664409796" sldId="258"/>
        </pc:sldMkLst>
        <pc:spChg chg="del">
          <ac:chgData name="Ewan Pallavicini" userId="S::pallavicini.e2102827@etud.univ-ubs.fr::bb4827d6-a5d5-4785-ad33-23ab65614a97" providerId="AD" clId="Web-{CE990BB1-504F-350C-4412-54265728106F}" dt="2024-03-20T15:41:10.656" v="4"/>
          <ac:spMkLst>
            <pc:docMk/>
            <pc:sldMk cId="2664409796" sldId="258"/>
            <ac:spMk id="5" creationId="{E1C08E31-27B8-BE04-BCD8-A3AC1E871BB1}"/>
          </ac:spMkLst>
        </pc:spChg>
      </pc:sldChg>
      <pc:sldChg chg="delSp">
        <pc:chgData name="Ewan Pallavicini" userId="S::pallavicini.e2102827@etud.univ-ubs.fr::bb4827d6-a5d5-4785-ad33-23ab65614a97" providerId="AD" clId="Web-{CE990BB1-504F-350C-4412-54265728106F}" dt="2024-03-20T15:41:02.406" v="1"/>
        <pc:sldMkLst>
          <pc:docMk/>
          <pc:sldMk cId="3980219418" sldId="262"/>
        </pc:sldMkLst>
        <pc:spChg chg="del">
          <ac:chgData name="Ewan Pallavicini" userId="S::pallavicini.e2102827@etud.univ-ubs.fr::bb4827d6-a5d5-4785-ad33-23ab65614a97" providerId="AD" clId="Web-{CE990BB1-504F-350C-4412-54265728106F}" dt="2024-03-20T15:41:02.406" v="1"/>
          <ac:spMkLst>
            <pc:docMk/>
            <pc:sldMk cId="3980219418" sldId="262"/>
            <ac:spMk id="5" creationId="{6C5896FE-4E12-F35D-5141-CF2886D06C9A}"/>
          </ac:spMkLst>
        </pc:spChg>
      </pc:sldChg>
      <pc:sldChg chg="addSp delSp modSp">
        <pc:chgData name="Ewan Pallavicini" userId="S::pallavicini.e2102827@etud.univ-ubs.fr::bb4827d6-a5d5-4785-ad33-23ab65614a97" providerId="AD" clId="Web-{CE990BB1-504F-350C-4412-54265728106F}" dt="2024-03-20T15:51:39.739" v="269" actId="20577"/>
        <pc:sldMkLst>
          <pc:docMk/>
          <pc:sldMk cId="3536459392" sldId="263"/>
        </pc:sldMkLst>
        <pc:spChg chg="mod">
          <ac:chgData name="Ewan Pallavicini" userId="S::pallavicini.e2102827@etud.univ-ubs.fr::bb4827d6-a5d5-4785-ad33-23ab65614a97" providerId="AD" clId="Web-{CE990BB1-504F-350C-4412-54265728106F}" dt="2024-03-20T15:40:56.015" v="0" actId="20577"/>
          <ac:spMkLst>
            <pc:docMk/>
            <pc:sldMk cId="3536459392" sldId="263"/>
            <ac:spMk id="5" creationId="{6C5896FE-4E12-F35D-5141-CF2886D06C9A}"/>
          </ac:spMkLst>
        </pc:spChg>
        <pc:spChg chg="add del mod">
          <ac:chgData name="Ewan Pallavicini" userId="S::pallavicini.e2102827@etud.univ-ubs.fr::bb4827d6-a5d5-4785-ad33-23ab65614a97" providerId="AD" clId="Web-{CE990BB1-504F-350C-4412-54265728106F}" dt="2024-03-20T15:41:54.095" v="9"/>
          <ac:spMkLst>
            <pc:docMk/>
            <pc:sldMk cId="3536459392" sldId="263"/>
            <ac:spMk id="7" creationId="{5888502B-C351-4463-2396-5D85DD6A2183}"/>
          </ac:spMkLst>
        </pc:spChg>
        <pc:spChg chg="add mod">
          <ac:chgData name="Ewan Pallavicini" userId="S::pallavicini.e2102827@etud.univ-ubs.fr::bb4827d6-a5d5-4785-ad33-23ab65614a97" providerId="AD" clId="Web-{CE990BB1-504F-350C-4412-54265728106F}" dt="2024-03-20T15:51:39.739" v="269" actId="20577"/>
          <ac:spMkLst>
            <pc:docMk/>
            <pc:sldMk cId="3536459392" sldId="263"/>
            <ac:spMk id="10" creationId="{0C172D65-F066-C5A9-08BA-E604AAA974A0}"/>
          </ac:spMkLst>
        </pc:spChg>
      </pc:sldChg>
      <pc:sldChg chg="delSp">
        <pc:chgData name="Ewan Pallavicini" userId="S::pallavicini.e2102827@etud.univ-ubs.fr::bb4827d6-a5d5-4785-ad33-23ab65614a97" providerId="AD" clId="Web-{CE990BB1-504F-350C-4412-54265728106F}" dt="2024-03-20T15:41:05.891" v="2"/>
        <pc:sldMkLst>
          <pc:docMk/>
          <pc:sldMk cId="61286074" sldId="264"/>
        </pc:sldMkLst>
        <pc:spChg chg="del">
          <ac:chgData name="Ewan Pallavicini" userId="S::pallavicini.e2102827@etud.univ-ubs.fr::bb4827d6-a5d5-4785-ad33-23ab65614a97" providerId="AD" clId="Web-{CE990BB1-504F-350C-4412-54265728106F}" dt="2024-03-20T15:41:05.891" v="2"/>
          <ac:spMkLst>
            <pc:docMk/>
            <pc:sldMk cId="61286074" sldId="264"/>
            <ac:spMk id="5" creationId="{27A453F3-5FE1-912E-7209-32B19F703D83}"/>
          </ac:spMkLst>
        </pc:spChg>
      </pc:sldChg>
      <pc:sldChg chg="delSp">
        <pc:chgData name="Ewan Pallavicini" userId="S::pallavicini.e2102827@etud.univ-ubs.fr::bb4827d6-a5d5-4785-ad33-23ab65614a97" providerId="AD" clId="Web-{CE990BB1-504F-350C-4412-54265728106F}" dt="2024-03-20T15:41:08.125" v="3"/>
        <pc:sldMkLst>
          <pc:docMk/>
          <pc:sldMk cId="3912907983" sldId="265"/>
        </pc:sldMkLst>
        <pc:spChg chg="del">
          <ac:chgData name="Ewan Pallavicini" userId="S::pallavicini.e2102827@etud.univ-ubs.fr::bb4827d6-a5d5-4785-ad33-23ab65614a97" providerId="AD" clId="Web-{CE990BB1-504F-350C-4412-54265728106F}" dt="2024-03-20T15:41:08.125" v="3"/>
          <ac:spMkLst>
            <pc:docMk/>
            <pc:sldMk cId="3912907983" sldId="265"/>
            <ac:spMk id="5" creationId="{6C5896FE-4E12-F35D-5141-CF2886D06C9A}"/>
          </ac:spMkLst>
        </pc:spChg>
      </pc:sldChg>
      <pc:sldChg chg="modSp">
        <pc:chgData name="Ewan Pallavicini" userId="S::pallavicini.e2102827@etud.univ-ubs.fr::bb4827d6-a5d5-4785-ad33-23ab65614a97" providerId="AD" clId="Web-{CE990BB1-504F-350C-4412-54265728106F}" dt="2024-03-20T15:50:03.392" v="173" actId="20577"/>
        <pc:sldMkLst>
          <pc:docMk/>
          <pc:sldMk cId="521793083" sldId="267"/>
        </pc:sldMkLst>
        <pc:spChg chg="mod">
          <ac:chgData name="Ewan Pallavicini" userId="S::pallavicini.e2102827@etud.univ-ubs.fr::bb4827d6-a5d5-4785-ad33-23ab65614a97" providerId="AD" clId="Web-{CE990BB1-504F-350C-4412-54265728106F}" dt="2024-03-20T15:50:03.392" v="173" actId="20577"/>
          <ac:spMkLst>
            <pc:docMk/>
            <pc:sldMk cId="521793083" sldId="267"/>
            <ac:spMk id="2" creationId="{5CD0F967-8DE2-B7B2-3F58-DA2EF47E4AE3}"/>
          </ac:spMkLst>
        </pc:spChg>
      </pc:sldChg>
    </pc:docChg>
  </pc:docChgLst>
  <pc:docChgLst>
    <pc:chgData name="Alan Le Gourrierec" userId="S::le-gourrierec.e2102927@etud.univ-ubs.fr::3fd76400-5b52-4a3c-a871-9334411ad925" providerId="AD" clId="Web-{F2D618BF-7248-7C3A-693E-608F06E6FB0A}"/>
    <pc:docChg chg="modSld">
      <pc:chgData name="Alan Le Gourrierec" userId="S::le-gourrierec.e2102927@etud.univ-ubs.fr::3fd76400-5b52-4a3c-a871-9334411ad925" providerId="AD" clId="Web-{F2D618BF-7248-7C3A-693E-608F06E6FB0A}" dt="2024-03-20T16:12:02.891" v="6" actId="20577"/>
      <pc:docMkLst>
        <pc:docMk/>
      </pc:docMkLst>
      <pc:sldChg chg="modSp">
        <pc:chgData name="Alan Le Gourrierec" userId="S::le-gourrierec.e2102927@etud.univ-ubs.fr::3fd76400-5b52-4a3c-a871-9334411ad925" providerId="AD" clId="Web-{F2D618BF-7248-7C3A-693E-608F06E6FB0A}" dt="2024-03-20T16:12:02.891" v="6" actId="20577"/>
        <pc:sldMkLst>
          <pc:docMk/>
          <pc:sldMk cId="2664409796" sldId="258"/>
        </pc:sldMkLst>
        <pc:spChg chg="mod">
          <ac:chgData name="Alan Le Gourrierec" userId="S::le-gourrierec.e2102927@etud.univ-ubs.fr::3fd76400-5b52-4a3c-a871-9334411ad925" providerId="AD" clId="Web-{F2D618BF-7248-7C3A-693E-608F06E6FB0A}" dt="2024-03-20T16:12:02.891" v="6" actId="20577"/>
          <ac:spMkLst>
            <pc:docMk/>
            <pc:sldMk cId="2664409796" sldId="258"/>
            <ac:spMk id="2" creationId="{87871F6D-3D93-9BB6-BE1C-EEAB02B2AC82}"/>
          </ac:spMkLst>
        </pc:spChg>
      </pc:sldChg>
    </pc:docChg>
  </pc:docChgLst>
  <pc:docChgLst>
    <pc:chgData name="Alan Le Gourrierec" userId="S::le-gourrierec.e2102927@etud.univ-ubs.fr::3fd76400-5b52-4a3c-a871-9334411ad925" providerId="AD" clId="Web-{A16CF158-C8A5-242A-05BC-CC744F38F288}"/>
    <pc:docChg chg="modSld">
      <pc:chgData name="Alan Le Gourrierec" userId="S::le-gourrierec.e2102927@etud.univ-ubs.fr::3fd76400-5b52-4a3c-a871-9334411ad925" providerId="AD" clId="Web-{A16CF158-C8A5-242A-05BC-CC744F38F288}" dt="2024-03-21T07:16:21.450" v="21" actId="20577"/>
      <pc:docMkLst>
        <pc:docMk/>
      </pc:docMkLst>
      <pc:sldChg chg="addSp modSp">
        <pc:chgData name="Alan Le Gourrierec" userId="S::le-gourrierec.e2102927@etud.univ-ubs.fr::3fd76400-5b52-4a3c-a871-9334411ad925" providerId="AD" clId="Web-{A16CF158-C8A5-242A-05BC-CC744F38F288}" dt="2024-03-21T07:08:38.776" v="10" actId="1076"/>
        <pc:sldMkLst>
          <pc:docMk/>
          <pc:sldMk cId="2664409796" sldId="258"/>
        </pc:sldMkLst>
        <pc:spChg chg="mod">
          <ac:chgData name="Alan Le Gourrierec" userId="S::le-gourrierec.e2102927@etud.univ-ubs.fr::3fd76400-5b52-4a3c-a871-9334411ad925" providerId="AD" clId="Web-{A16CF158-C8A5-242A-05BC-CC744F38F288}" dt="2024-03-21T07:08:28.432" v="9" actId="20577"/>
          <ac:spMkLst>
            <pc:docMk/>
            <pc:sldMk cId="2664409796" sldId="258"/>
            <ac:spMk id="2" creationId="{87871F6D-3D93-9BB6-BE1C-EEAB02B2AC82}"/>
          </ac:spMkLst>
        </pc:spChg>
        <pc:spChg chg="add mod">
          <ac:chgData name="Alan Le Gourrierec" userId="S::le-gourrierec.e2102927@etud.univ-ubs.fr::3fd76400-5b52-4a3c-a871-9334411ad925" providerId="AD" clId="Web-{A16CF158-C8A5-242A-05BC-CC744F38F288}" dt="2024-03-21T07:05:56.374" v="4" actId="1076"/>
          <ac:spMkLst>
            <pc:docMk/>
            <pc:sldMk cId="2664409796" sldId="258"/>
            <ac:spMk id="3" creationId="{EE67FC3B-0BFE-0326-7C76-E0212A49D705}"/>
          </ac:spMkLst>
        </pc:spChg>
        <pc:picChg chg="add mod">
          <ac:chgData name="Alan Le Gourrierec" userId="S::le-gourrierec.e2102927@etud.univ-ubs.fr::3fd76400-5b52-4a3c-a871-9334411ad925" providerId="AD" clId="Web-{A16CF158-C8A5-242A-05BC-CC744F38F288}" dt="2024-03-21T07:08:38.776" v="10" actId="1076"/>
          <ac:picMkLst>
            <pc:docMk/>
            <pc:sldMk cId="2664409796" sldId="258"/>
            <ac:picMk id="5" creationId="{B7D811E1-5125-2A72-F035-71679FDDBDD2}"/>
          </ac:picMkLst>
        </pc:picChg>
      </pc:sldChg>
      <pc:sldChg chg="addSp delSp modSp">
        <pc:chgData name="Alan Le Gourrierec" userId="S::le-gourrierec.e2102927@etud.univ-ubs.fr::3fd76400-5b52-4a3c-a871-9334411ad925" providerId="AD" clId="Web-{A16CF158-C8A5-242A-05BC-CC744F38F288}" dt="2024-03-21T07:16:21.450" v="21" actId="20577"/>
        <pc:sldMkLst>
          <pc:docMk/>
          <pc:sldMk cId="61286074" sldId="264"/>
        </pc:sldMkLst>
        <pc:spChg chg="mod">
          <ac:chgData name="Alan Le Gourrierec" userId="S::le-gourrierec.e2102927@etud.univ-ubs.fr::3fd76400-5b52-4a3c-a871-9334411ad925" providerId="AD" clId="Web-{A16CF158-C8A5-242A-05BC-CC744F38F288}" dt="2024-03-21T07:16:21.450" v="21" actId="20577"/>
          <ac:spMkLst>
            <pc:docMk/>
            <pc:sldMk cId="61286074" sldId="264"/>
            <ac:spMk id="2" creationId="{F8514C77-118F-0ACA-2824-E72FC51F25C3}"/>
          </ac:spMkLst>
        </pc:spChg>
        <pc:spChg chg="del">
          <ac:chgData name="Alan Le Gourrierec" userId="S::le-gourrierec.e2102927@etud.univ-ubs.fr::3fd76400-5b52-4a3c-a871-9334411ad925" providerId="AD" clId="Web-{A16CF158-C8A5-242A-05BC-CC744F38F288}" dt="2024-03-21T07:13:18.328" v="11"/>
          <ac:spMkLst>
            <pc:docMk/>
            <pc:sldMk cId="61286074" sldId="264"/>
            <ac:spMk id="3" creationId="{9FD7DC20-39FA-045F-2E58-E25AE8D24A18}"/>
          </ac:spMkLst>
        </pc:spChg>
        <pc:spChg chg="add del mod">
          <ac:chgData name="Alan Le Gourrierec" userId="S::le-gourrierec.e2102927@etud.univ-ubs.fr::3fd76400-5b52-4a3c-a871-9334411ad925" providerId="AD" clId="Web-{A16CF158-C8A5-242A-05BC-CC744F38F288}" dt="2024-03-21T07:13:25.563" v="15"/>
          <ac:spMkLst>
            <pc:docMk/>
            <pc:sldMk cId="61286074" sldId="264"/>
            <ac:spMk id="9" creationId="{9FCF8BBF-7B89-0E9C-67E4-34473B70763F}"/>
          </ac:spMkLst>
        </pc:spChg>
        <pc:picChg chg="add del mod ord">
          <ac:chgData name="Alan Le Gourrierec" userId="S::le-gourrierec.e2102927@etud.univ-ubs.fr::3fd76400-5b52-4a3c-a871-9334411ad925" providerId="AD" clId="Web-{A16CF158-C8A5-242A-05BC-CC744F38F288}" dt="2024-03-21T07:13:21.875" v="14"/>
          <ac:picMkLst>
            <pc:docMk/>
            <pc:sldMk cId="61286074" sldId="264"/>
            <ac:picMk id="7" creationId="{E53EF2D6-9BF3-1DA8-F69D-7EBE97CE5619}"/>
          </ac:picMkLst>
        </pc:picChg>
        <pc:picChg chg="add del mod">
          <ac:chgData name="Alan Le Gourrierec" userId="S::le-gourrierec.e2102927@etud.univ-ubs.fr::3fd76400-5b52-4a3c-a871-9334411ad925" providerId="AD" clId="Web-{A16CF158-C8A5-242A-05BC-CC744F38F288}" dt="2024-03-21T07:16:04.090" v="18"/>
          <ac:picMkLst>
            <pc:docMk/>
            <pc:sldMk cId="61286074" sldId="264"/>
            <ac:picMk id="10" creationId="{3A1B237C-32E8-467A-0271-9F0B857CFEDA}"/>
          </ac:picMkLst>
        </pc:picChg>
        <pc:picChg chg="add mod">
          <ac:chgData name="Alan Le Gourrierec" userId="S::le-gourrierec.e2102927@etud.univ-ubs.fr::3fd76400-5b52-4a3c-a871-9334411ad925" providerId="AD" clId="Web-{A16CF158-C8A5-242A-05BC-CC744F38F288}" dt="2024-03-21T07:16:17.263" v="20"/>
          <ac:picMkLst>
            <pc:docMk/>
            <pc:sldMk cId="61286074" sldId="264"/>
            <ac:picMk id="11" creationId="{0F28D131-4B63-C0D7-483C-EDB77D9316EA}"/>
          </ac:picMkLst>
        </pc:picChg>
      </pc:sldChg>
    </pc:docChg>
  </pc:docChgLst>
  <pc:docChgLst>
    <pc:chgData name="Alan Le Gourrierec" userId="S::le-gourrierec.e2102927@etud.univ-ubs.fr::3fd76400-5b52-4a3c-a871-9334411ad925" providerId="AD" clId="Web-{138A8B0F-C8A3-645F-D238-B2C38944FA71}"/>
    <pc:docChg chg="addSld modSld addMainMaster delMainMaster">
      <pc:chgData name="Alan Le Gourrierec" userId="S::le-gourrierec.e2102927@etud.univ-ubs.fr::3fd76400-5b52-4a3c-a871-9334411ad925" providerId="AD" clId="Web-{138A8B0F-C8A3-645F-D238-B2C38944FA71}" dt="2024-03-20T13:03:16.458" v="62" actId="20577"/>
      <pc:docMkLst>
        <pc:docMk/>
      </pc:docMkLst>
      <pc:sldChg chg="addSp modSp mod setBg modClrScheme chgLayout">
        <pc:chgData name="Alan Le Gourrierec" userId="S::le-gourrierec.e2102927@etud.univ-ubs.fr::3fd76400-5b52-4a3c-a871-9334411ad925" providerId="AD" clId="Web-{138A8B0F-C8A3-645F-D238-B2C38944FA71}" dt="2024-03-20T13:00:17.436" v="52" actId="20577"/>
        <pc:sldMkLst>
          <pc:docMk/>
          <pc:sldMk cId="109857222" sldId="256"/>
        </pc:sldMkLst>
        <pc:spChg chg="mod">
          <ac:chgData name="Alan Le Gourrierec" userId="S::le-gourrierec.e2102927@etud.univ-ubs.fr::3fd76400-5b52-4a3c-a871-9334411ad925" providerId="AD" clId="Web-{138A8B0F-C8A3-645F-D238-B2C38944FA71}" dt="2024-03-20T12:56:39.318" v="14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lan Le Gourrierec" userId="S::le-gourrierec.e2102927@etud.univ-ubs.fr::3fd76400-5b52-4a3c-a871-9334411ad925" providerId="AD" clId="Web-{138A8B0F-C8A3-645F-D238-B2C38944FA71}" dt="2024-03-20T13:00:17.436" v="52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Alan Le Gourrierec" userId="S::le-gourrierec.e2102927@etud.univ-ubs.fr::3fd76400-5b52-4a3c-a871-9334411ad925" providerId="AD" clId="Web-{138A8B0F-C8A3-645F-D238-B2C38944FA71}" dt="2024-03-20T12:56:39.318" v="14"/>
          <ac:spMkLst>
            <pc:docMk/>
            <pc:sldMk cId="109857222" sldId="256"/>
            <ac:spMk id="9" creationId="{FAF3766F-DEF3-4802-BB0D-7A18EDD9704F}"/>
          </ac:spMkLst>
        </pc:spChg>
        <pc:spChg chg="add">
          <ac:chgData name="Alan Le Gourrierec" userId="S::le-gourrierec.e2102927@etud.univ-ubs.fr::3fd76400-5b52-4a3c-a871-9334411ad925" providerId="AD" clId="Web-{138A8B0F-C8A3-645F-D238-B2C38944FA71}" dt="2024-03-20T12:56:39.318" v="14"/>
          <ac:spMkLst>
            <pc:docMk/>
            <pc:sldMk cId="109857222" sldId="256"/>
            <ac:spMk id="11" creationId="{F67A04F5-A773-45AB-B1E9-77D42BB66021}"/>
          </ac:spMkLst>
        </pc:spChg>
        <pc:picChg chg="add mod">
          <ac:chgData name="Alan Le Gourrierec" userId="S::le-gourrierec.e2102927@etud.univ-ubs.fr::3fd76400-5b52-4a3c-a871-9334411ad925" providerId="AD" clId="Web-{138A8B0F-C8A3-645F-D238-B2C38944FA71}" dt="2024-03-20T12:56:39.318" v="14"/>
          <ac:picMkLst>
            <pc:docMk/>
            <pc:sldMk cId="109857222" sldId="256"/>
            <ac:picMk id="4" creationId="{66C1784D-7E1A-0013-24EC-561128396C78}"/>
          </ac:picMkLst>
        </pc:picChg>
      </pc:sldChg>
      <pc:sldChg chg="modSp new">
        <pc:chgData name="Alan Le Gourrierec" userId="S::le-gourrierec.e2102927@etud.univ-ubs.fr::3fd76400-5b52-4a3c-a871-9334411ad925" providerId="AD" clId="Web-{138A8B0F-C8A3-645F-D238-B2C38944FA71}" dt="2024-03-20T13:03:16.458" v="62" actId="20577"/>
        <pc:sldMkLst>
          <pc:docMk/>
          <pc:sldMk cId="2978098946" sldId="257"/>
        </pc:sldMkLst>
        <pc:spChg chg="mod">
          <ac:chgData name="Alan Le Gourrierec" userId="S::le-gourrierec.e2102927@etud.univ-ubs.fr::3fd76400-5b52-4a3c-a871-9334411ad925" providerId="AD" clId="Web-{138A8B0F-C8A3-645F-D238-B2C38944FA71}" dt="2024-03-20T13:03:16.458" v="62" actId="20577"/>
          <ac:spMkLst>
            <pc:docMk/>
            <pc:sldMk cId="2978098946" sldId="257"/>
            <ac:spMk id="2" creationId="{EC3E52D9-CEDD-46C2-5FFA-3F0AB7F2BEA3}"/>
          </ac:spMkLst>
        </pc:spChg>
      </pc:sldChg>
      <pc:sldMasterChg chg="del delSldLayout">
        <pc:chgData name="Alan Le Gourrierec" userId="S::le-gourrierec.e2102927@etud.univ-ubs.fr::3fd76400-5b52-4a3c-a871-9334411ad925" providerId="AD" clId="Web-{138A8B0F-C8A3-645F-D238-B2C38944FA71}" dt="2024-03-20T12:56:39.318" v="14"/>
        <pc:sldMasterMkLst>
          <pc:docMk/>
          <pc:sldMasterMk cId="2460954070" sldId="2147483660"/>
        </pc:sldMasterMkLst>
        <pc:sldLayoutChg chg="del">
          <pc:chgData name="Alan Le Gourrierec" userId="S::le-gourrierec.e2102927@etud.univ-ubs.fr::3fd76400-5b52-4a3c-a871-9334411ad925" providerId="AD" clId="Web-{138A8B0F-C8A3-645F-D238-B2C38944FA71}" dt="2024-03-20T12:56:39.318" v="14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lan Le Gourrierec" userId="S::le-gourrierec.e2102927@etud.univ-ubs.fr::3fd76400-5b52-4a3c-a871-9334411ad925" providerId="AD" clId="Web-{138A8B0F-C8A3-645F-D238-B2C38944FA71}" dt="2024-03-20T12:56:39.318" v="14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lan Le Gourrierec" userId="S::le-gourrierec.e2102927@etud.univ-ubs.fr::3fd76400-5b52-4a3c-a871-9334411ad925" providerId="AD" clId="Web-{138A8B0F-C8A3-645F-D238-B2C38944FA71}" dt="2024-03-20T12:56:39.318" v="14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lan Le Gourrierec" userId="S::le-gourrierec.e2102927@etud.univ-ubs.fr::3fd76400-5b52-4a3c-a871-9334411ad925" providerId="AD" clId="Web-{138A8B0F-C8A3-645F-D238-B2C38944FA71}" dt="2024-03-20T12:56:39.318" v="14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lan Le Gourrierec" userId="S::le-gourrierec.e2102927@etud.univ-ubs.fr::3fd76400-5b52-4a3c-a871-9334411ad925" providerId="AD" clId="Web-{138A8B0F-C8A3-645F-D238-B2C38944FA71}" dt="2024-03-20T12:56:39.318" v="14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lan Le Gourrierec" userId="S::le-gourrierec.e2102927@etud.univ-ubs.fr::3fd76400-5b52-4a3c-a871-9334411ad925" providerId="AD" clId="Web-{138A8B0F-C8A3-645F-D238-B2C38944FA71}" dt="2024-03-20T12:56:39.318" v="14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lan Le Gourrierec" userId="S::le-gourrierec.e2102927@etud.univ-ubs.fr::3fd76400-5b52-4a3c-a871-9334411ad925" providerId="AD" clId="Web-{138A8B0F-C8A3-645F-D238-B2C38944FA71}" dt="2024-03-20T12:56:39.318" v="14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lan Le Gourrierec" userId="S::le-gourrierec.e2102927@etud.univ-ubs.fr::3fd76400-5b52-4a3c-a871-9334411ad925" providerId="AD" clId="Web-{138A8B0F-C8A3-645F-D238-B2C38944FA71}" dt="2024-03-20T12:56:39.318" v="14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lan Le Gourrierec" userId="S::le-gourrierec.e2102927@etud.univ-ubs.fr::3fd76400-5b52-4a3c-a871-9334411ad925" providerId="AD" clId="Web-{138A8B0F-C8A3-645F-D238-B2C38944FA71}" dt="2024-03-20T12:56:39.318" v="14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lan Le Gourrierec" userId="S::le-gourrierec.e2102927@etud.univ-ubs.fr::3fd76400-5b52-4a3c-a871-9334411ad925" providerId="AD" clId="Web-{138A8B0F-C8A3-645F-D238-B2C38944FA71}" dt="2024-03-20T12:56:39.318" v="14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lan Le Gourrierec" userId="S::le-gourrierec.e2102927@etud.univ-ubs.fr::3fd76400-5b52-4a3c-a871-9334411ad925" providerId="AD" clId="Web-{138A8B0F-C8A3-645F-D238-B2C38944FA71}" dt="2024-03-20T12:56:39.318" v="1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Alan Le Gourrierec" userId="S::le-gourrierec.e2102927@etud.univ-ubs.fr::3fd76400-5b52-4a3c-a871-9334411ad925" providerId="AD" clId="Web-{138A8B0F-C8A3-645F-D238-B2C38944FA71}" dt="2024-03-20T12:56:39.318" v="14"/>
        <pc:sldMasterMkLst>
          <pc:docMk/>
          <pc:sldMasterMk cId="255752990" sldId="2147483685"/>
        </pc:sldMasterMkLst>
        <pc:sldLayoutChg chg="add">
          <pc:chgData name="Alan Le Gourrierec" userId="S::le-gourrierec.e2102927@etud.univ-ubs.fr::3fd76400-5b52-4a3c-a871-9334411ad925" providerId="AD" clId="Web-{138A8B0F-C8A3-645F-D238-B2C38944FA71}" dt="2024-03-20T12:56:39.318" v="14"/>
          <pc:sldLayoutMkLst>
            <pc:docMk/>
            <pc:sldMasterMk cId="255752990" sldId="2147483685"/>
            <pc:sldLayoutMk cId="94397592" sldId="2147483674"/>
          </pc:sldLayoutMkLst>
        </pc:sldLayoutChg>
        <pc:sldLayoutChg chg="add">
          <pc:chgData name="Alan Le Gourrierec" userId="S::le-gourrierec.e2102927@etud.univ-ubs.fr::3fd76400-5b52-4a3c-a871-9334411ad925" providerId="AD" clId="Web-{138A8B0F-C8A3-645F-D238-B2C38944FA71}" dt="2024-03-20T12:56:39.318" v="14"/>
          <pc:sldLayoutMkLst>
            <pc:docMk/>
            <pc:sldMasterMk cId="255752990" sldId="2147483685"/>
            <pc:sldLayoutMk cId="1713694548" sldId="2147483675"/>
          </pc:sldLayoutMkLst>
        </pc:sldLayoutChg>
        <pc:sldLayoutChg chg="add">
          <pc:chgData name="Alan Le Gourrierec" userId="S::le-gourrierec.e2102927@etud.univ-ubs.fr::3fd76400-5b52-4a3c-a871-9334411ad925" providerId="AD" clId="Web-{138A8B0F-C8A3-645F-D238-B2C38944FA71}" dt="2024-03-20T12:56:39.318" v="14"/>
          <pc:sldLayoutMkLst>
            <pc:docMk/>
            <pc:sldMasterMk cId="255752990" sldId="2147483685"/>
            <pc:sldLayoutMk cId="3339760046" sldId="2147483676"/>
          </pc:sldLayoutMkLst>
        </pc:sldLayoutChg>
        <pc:sldLayoutChg chg="add">
          <pc:chgData name="Alan Le Gourrierec" userId="S::le-gourrierec.e2102927@etud.univ-ubs.fr::3fd76400-5b52-4a3c-a871-9334411ad925" providerId="AD" clId="Web-{138A8B0F-C8A3-645F-D238-B2C38944FA71}" dt="2024-03-20T12:56:39.318" v="14"/>
          <pc:sldLayoutMkLst>
            <pc:docMk/>
            <pc:sldMasterMk cId="255752990" sldId="2147483685"/>
            <pc:sldLayoutMk cId="3895927454" sldId="2147483677"/>
          </pc:sldLayoutMkLst>
        </pc:sldLayoutChg>
        <pc:sldLayoutChg chg="add">
          <pc:chgData name="Alan Le Gourrierec" userId="S::le-gourrierec.e2102927@etud.univ-ubs.fr::3fd76400-5b52-4a3c-a871-9334411ad925" providerId="AD" clId="Web-{138A8B0F-C8A3-645F-D238-B2C38944FA71}" dt="2024-03-20T12:56:39.318" v="14"/>
          <pc:sldLayoutMkLst>
            <pc:docMk/>
            <pc:sldMasterMk cId="255752990" sldId="2147483685"/>
            <pc:sldLayoutMk cId="1055975585" sldId="2147483678"/>
          </pc:sldLayoutMkLst>
        </pc:sldLayoutChg>
        <pc:sldLayoutChg chg="add">
          <pc:chgData name="Alan Le Gourrierec" userId="S::le-gourrierec.e2102927@etud.univ-ubs.fr::3fd76400-5b52-4a3c-a871-9334411ad925" providerId="AD" clId="Web-{138A8B0F-C8A3-645F-D238-B2C38944FA71}" dt="2024-03-20T12:56:39.318" v="14"/>
          <pc:sldLayoutMkLst>
            <pc:docMk/>
            <pc:sldMasterMk cId="255752990" sldId="2147483685"/>
            <pc:sldLayoutMk cId="2767987365" sldId="2147483679"/>
          </pc:sldLayoutMkLst>
        </pc:sldLayoutChg>
        <pc:sldLayoutChg chg="add">
          <pc:chgData name="Alan Le Gourrierec" userId="S::le-gourrierec.e2102927@etud.univ-ubs.fr::3fd76400-5b52-4a3c-a871-9334411ad925" providerId="AD" clId="Web-{138A8B0F-C8A3-645F-D238-B2C38944FA71}" dt="2024-03-20T12:56:39.318" v="14"/>
          <pc:sldLayoutMkLst>
            <pc:docMk/>
            <pc:sldMasterMk cId="255752990" sldId="2147483685"/>
            <pc:sldLayoutMk cId="3331551154" sldId="2147483680"/>
          </pc:sldLayoutMkLst>
        </pc:sldLayoutChg>
        <pc:sldLayoutChg chg="add">
          <pc:chgData name="Alan Le Gourrierec" userId="S::le-gourrierec.e2102927@etud.univ-ubs.fr::3fd76400-5b52-4a3c-a871-9334411ad925" providerId="AD" clId="Web-{138A8B0F-C8A3-645F-D238-B2C38944FA71}" dt="2024-03-20T12:56:39.318" v="14"/>
          <pc:sldLayoutMkLst>
            <pc:docMk/>
            <pc:sldMasterMk cId="255752990" sldId="2147483685"/>
            <pc:sldLayoutMk cId="1737732969" sldId="2147483681"/>
          </pc:sldLayoutMkLst>
        </pc:sldLayoutChg>
        <pc:sldLayoutChg chg="add">
          <pc:chgData name="Alan Le Gourrierec" userId="S::le-gourrierec.e2102927@etud.univ-ubs.fr::3fd76400-5b52-4a3c-a871-9334411ad925" providerId="AD" clId="Web-{138A8B0F-C8A3-645F-D238-B2C38944FA71}" dt="2024-03-20T12:56:39.318" v="14"/>
          <pc:sldLayoutMkLst>
            <pc:docMk/>
            <pc:sldMasterMk cId="255752990" sldId="2147483685"/>
            <pc:sldLayoutMk cId="1512243767" sldId="2147483682"/>
          </pc:sldLayoutMkLst>
        </pc:sldLayoutChg>
        <pc:sldLayoutChg chg="add">
          <pc:chgData name="Alan Le Gourrierec" userId="S::le-gourrierec.e2102927@etud.univ-ubs.fr::3fd76400-5b52-4a3c-a871-9334411ad925" providerId="AD" clId="Web-{138A8B0F-C8A3-645F-D238-B2C38944FA71}" dt="2024-03-20T12:56:39.318" v="14"/>
          <pc:sldLayoutMkLst>
            <pc:docMk/>
            <pc:sldMasterMk cId="255752990" sldId="2147483685"/>
            <pc:sldLayoutMk cId="253947161" sldId="2147483683"/>
          </pc:sldLayoutMkLst>
        </pc:sldLayoutChg>
        <pc:sldLayoutChg chg="add">
          <pc:chgData name="Alan Le Gourrierec" userId="S::le-gourrierec.e2102927@etud.univ-ubs.fr::3fd76400-5b52-4a3c-a871-9334411ad925" providerId="AD" clId="Web-{138A8B0F-C8A3-645F-D238-B2C38944FA71}" dt="2024-03-20T12:56:39.318" v="14"/>
          <pc:sldLayoutMkLst>
            <pc:docMk/>
            <pc:sldMasterMk cId="255752990" sldId="2147483685"/>
            <pc:sldLayoutMk cId="1098826129" sldId="2147483684"/>
          </pc:sldLayoutMkLst>
        </pc:sldLayoutChg>
      </pc:sldMasterChg>
    </pc:docChg>
  </pc:docChgLst>
  <pc:docChgLst>
    <pc:chgData name="Alan Le Gourrierec" userId="S::le-gourrierec.e2102927@etud.univ-ubs.fr::3fd76400-5b52-4a3c-a871-9334411ad925" providerId="AD" clId="Web-{59ED76B7-6A76-B665-3952-076261D473FB}"/>
    <pc:docChg chg="addSld delSld modSld">
      <pc:chgData name="Alan Le Gourrierec" userId="S::le-gourrierec.e2102927@etud.univ-ubs.fr::3fd76400-5b52-4a3c-a871-9334411ad925" providerId="AD" clId="Web-{59ED76B7-6A76-B665-3952-076261D473FB}" dt="2024-03-20T14:21:42.985" v="161"/>
      <pc:docMkLst>
        <pc:docMk/>
      </pc:docMkLst>
      <pc:sldChg chg="addSp modSp addAnim delAnim modAnim">
        <pc:chgData name="Alan Le Gourrierec" userId="S::le-gourrierec.e2102927@etud.univ-ubs.fr::3fd76400-5b52-4a3c-a871-9334411ad925" providerId="AD" clId="Web-{59ED76B7-6A76-B665-3952-076261D473FB}" dt="2024-03-20T14:21:42.985" v="161"/>
        <pc:sldMkLst>
          <pc:docMk/>
          <pc:sldMk cId="2978098946" sldId="257"/>
        </pc:sldMkLst>
        <pc:spChg chg="mod">
          <ac:chgData name="Alan Le Gourrierec" userId="S::le-gourrierec.e2102927@etud.univ-ubs.fr::3fd76400-5b52-4a3c-a871-9334411ad925" providerId="AD" clId="Web-{59ED76B7-6A76-B665-3952-076261D473FB}" dt="2024-03-20T13:25:10.635" v="67" actId="20577"/>
          <ac:spMkLst>
            <pc:docMk/>
            <pc:sldMk cId="2978098946" sldId="257"/>
            <ac:spMk id="7" creationId="{B26B5247-CC83-EE79-D651-CF813FA5526B}"/>
          </ac:spMkLst>
        </pc:spChg>
        <pc:picChg chg="add mod">
          <ac:chgData name="Alan Le Gourrierec" userId="S::le-gourrierec.e2102927@etud.univ-ubs.fr::3fd76400-5b52-4a3c-a871-9334411ad925" providerId="AD" clId="Web-{59ED76B7-6A76-B665-3952-076261D473FB}" dt="2024-03-20T14:21:13.219" v="157" actId="1076"/>
          <ac:picMkLst>
            <pc:docMk/>
            <pc:sldMk cId="2978098946" sldId="257"/>
            <ac:picMk id="3" creationId="{0C430D03-374B-FD68-E72E-3E298513F281}"/>
          </ac:picMkLst>
        </pc:picChg>
      </pc:sldChg>
      <pc:sldChg chg="modSp del">
        <pc:chgData name="Alan Le Gourrierec" userId="S::le-gourrierec.e2102927@etud.univ-ubs.fr::3fd76400-5b52-4a3c-a871-9334411ad925" providerId="AD" clId="Web-{59ED76B7-6A76-B665-3952-076261D473FB}" dt="2024-03-20T13:24:07.335" v="58"/>
        <pc:sldMkLst>
          <pc:docMk/>
          <pc:sldMk cId="4220712096" sldId="260"/>
        </pc:sldMkLst>
        <pc:spChg chg="mod">
          <ac:chgData name="Alan Le Gourrierec" userId="S::le-gourrierec.e2102927@etud.univ-ubs.fr::3fd76400-5b52-4a3c-a871-9334411ad925" providerId="AD" clId="Web-{59ED76B7-6A76-B665-3952-076261D473FB}" dt="2024-03-20T13:20:02.857" v="51" actId="20577"/>
          <ac:spMkLst>
            <pc:docMk/>
            <pc:sldMk cId="4220712096" sldId="260"/>
            <ac:spMk id="7" creationId="{B26B5247-CC83-EE79-D651-CF813FA5526B}"/>
          </ac:spMkLst>
        </pc:spChg>
      </pc:sldChg>
      <pc:sldChg chg="add del replId">
        <pc:chgData name="Alan Le Gourrierec" userId="S::le-gourrierec.e2102927@etud.univ-ubs.fr::3fd76400-5b52-4a3c-a871-9334411ad925" providerId="AD" clId="Web-{59ED76B7-6A76-B665-3952-076261D473FB}" dt="2024-03-20T13:24:03.726" v="57"/>
        <pc:sldMkLst>
          <pc:docMk/>
          <pc:sldMk cId="2614422047" sldId="261"/>
        </pc:sldMkLst>
      </pc:sldChg>
      <pc:sldChg chg="addSp delSp modSp add replId">
        <pc:chgData name="Alan Le Gourrierec" userId="S::le-gourrierec.e2102927@etud.univ-ubs.fr::3fd76400-5b52-4a3c-a871-9334411ad925" providerId="AD" clId="Web-{59ED76B7-6A76-B665-3952-076261D473FB}" dt="2024-03-20T13:56:56.068" v="156" actId="20577"/>
        <pc:sldMkLst>
          <pc:docMk/>
          <pc:sldMk cId="3980219418" sldId="262"/>
        </pc:sldMkLst>
        <pc:spChg chg="mod">
          <ac:chgData name="Alan Le Gourrierec" userId="S::le-gourrierec.e2102927@etud.univ-ubs.fr::3fd76400-5b52-4a3c-a871-9334411ad925" providerId="AD" clId="Web-{59ED76B7-6A76-B665-3952-076261D473FB}" dt="2024-03-20T13:23:54.991" v="56"/>
          <ac:spMkLst>
            <pc:docMk/>
            <pc:sldMk cId="3980219418" sldId="262"/>
            <ac:spMk id="2" creationId="{EC3E52D9-CEDD-46C2-5FFA-3F0AB7F2BEA3}"/>
          </ac:spMkLst>
        </pc:spChg>
        <pc:spChg chg="ord">
          <ac:chgData name="Alan Le Gourrierec" userId="S::le-gourrierec.e2102927@etud.univ-ubs.fr::3fd76400-5b52-4a3c-a871-9334411ad925" providerId="AD" clId="Web-{59ED76B7-6A76-B665-3952-076261D473FB}" dt="2024-03-20T13:23:54.991" v="56"/>
          <ac:spMkLst>
            <pc:docMk/>
            <pc:sldMk cId="3980219418" sldId="262"/>
            <ac:spMk id="4" creationId="{DB3E98F5-1529-5735-FDDC-40DBD7090F55}"/>
          </ac:spMkLst>
        </pc:spChg>
        <pc:spChg chg="ord">
          <ac:chgData name="Alan Le Gourrierec" userId="S::le-gourrierec.e2102927@etud.univ-ubs.fr::3fd76400-5b52-4a3c-a871-9334411ad925" providerId="AD" clId="Web-{59ED76B7-6A76-B665-3952-076261D473FB}" dt="2024-03-20T13:23:54.991" v="56"/>
          <ac:spMkLst>
            <pc:docMk/>
            <pc:sldMk cId="3980219418" sldId="262"/>
            <ac:spMk id="6" creationId="{DABFCEDC-78B1-5909-B7A0-BC3F27D9B187}"/>
          </ac:spMkLst>
        </pc:spChg>
        <pc:spChg chg="mod">
          <ac:chgData name="Alan Le Gourrierec" userId="S::le-gourrierec.e2102927@etud.univ-ubs.fr::3fd76400-5b52-4a3c-a871-9334411ad925" providerId="AD" clId="Web-{59ED76B7-6A76-B665-3952-076261D473FB}" dt="2024-03-20T13:56:56.068" v="156" actId="20577"/>
          <ac:spMkLst>
            <pc:docMk/>
            <pc:sldMk cId="3980219418" sldId="262"/>
            <ac:spMk id="7" creationId="{B26B5247-CC83-EE79-D651-CF813FA5526B}"/>
          </ac:spMkLst>
        </pc:spChg>
        <pc:spChg chg="del">
          <ac:chgData name="Alan Le Gourrierec" userId="S::le-gourrierec.e2102927@etud.univ-ubs.fr::3fd76400-5b52-4a3c-a871-9334411ad925" providerId="AD" clId="Web-{59ED76B7-6A76-B665-3952-076261D473FB}" dt="2024-03-20T13:23:54.991" v="56"/>
          <ac:spMkLst>
            <pc:docMk/>
            <pc:sldMk cId="3980219418" sldId="262"/>
            <ac:spMk id="13" creationId="{ADE57300-C7FF-4578-99A0-42B0295B123C}"/>
          </ac:spMkLst>
        </pc:spChg>
        <pc:spChg chg="del">
          <ac:chgData name="Alan Le Gourrierec" userId="S::le-gourrierec.e2102927@etud.univ-ubs.fr::3fd76400-5b52-4a3c-a871-9334411ad925" providerId="AD" clId="Web-{59ED76B7-6A76-B665-3952-076261D473FB}" dt="2024-03-20T13:23:54.991" v="56"/>
          <ac:spMkLst>
            <pc:docMk/>
            <pc:sldMk cId="3980219418" sldId="262"/>
            <ac:spMk id="15" creationId="{DB8F8250-7A81-4A19-87AD-FFB2CE4E39A5}"/>
          </ac:spMkLst>
        </pc:spChg>
        <pc:spChg chg="del">
          <ac:chgData name="Alan Le Gourrierec" userId="S::le-gourrierec.e2102927@etud.univ-ubs.fr::3fd76400-5b52-4a3c-a871-9334411ad925" providerId="AD" clId="Web-{59ED76B7-6A76-B665-3952-076261D473FB}" dt="2024-03-20T13:23:54.991" v="56"/>
          <ac:spMkLst>
            <pc:docMk/>
            <pc:sldMk cId="3980219418" sldId="262"/>
            <ac:spMk id="17" creationId="{F3FF94B3-6D3E-44FE-BB02-A9027C0003C7}"/>
          </ac:spMkLst>
        </pc:spChg>
        <pc:spChg chg="del">
          <ac:chgData name="Alan Le Gourrierec" userId="S::le-gourrierec.e2102927@etud.univ-ubs.fr::3fd76400-5b52-4a3c-a871-9334411ad925" providerId="AD" clId="Web-{59ED76B7-6A76-B665-3952-076261D473FB}" dt="2024-03-20T13:23:54.991" v="56"/>
          <ac:spMkLst>
            <pc:docMk/>
            <pc:sldMk cId="3980219418" sldId="262"/>
            <ac:spMk id="19" creationId="{FF9FFCE1-E057-415B-A971-88EC7E22AF15}"/>
          </ac:spMkLst>
        </pc:spChg>
        <pc:spChg chg="del">
          <ac:chgData name="Alan Le Gourrierec" userId="S::le-gourrierec.e2102927@etud.univ-ubs.fr::3fd76400-5b52-4a3c-a871-9334411ad925" providerId="AD" clId="Web-{59ED76B7-6A76-B665-3952-076261D473FB}" dt="2024-03-20T13:23:54.991" v="56"/>
          <ac:spMkLst>
            <pc:docMk/>
            <pc:sldMk cId="3980219418" sldId="262"/>
            <ac:spMk id="21" creationId="{B2C335F7-F61C-4EB4-80F2-4B1438FE66BB}"/>
          </ac:spMkLst>
        </pc:spChg>
        <pc:spChg chg="del">
          <ac:chgData name="Alan Le Gourrierec" userId="S::le-gourrierec.e2102927@etud.univ-ubs.fr::3fd76400-5b52-4a3c-a871-9334411ad925" providerId="AD" clId="Web-{59ED76B7-6A76-B665-3952-076261D473FB}" dt="2024-03-20T13:23:54.991" v="56"/>
          <ac:spMkLst>
            <pc:docMk/>
            <pc:sldMk cId="3980219418" sldId="262"/>
            <ac:spMk id="23" creationId="{D58401B5-5F1B-4D21-9AC3-AAEC8D366502}"/>
          </ac:spMkLst>
        </pc:spChg>
        <pc:spChg chg="add">
          <ac:chgData name="Alan Le Gourrierec" userId="S::le-gourrierec.e2102927@etud.univ-ubs.fr::3fd76400-5b52-4a3c-a871-9334411ad925" providerId="AD" clId="Web-{59ED76B7-6A76-B665-3952-076261D473FB}" dt="2024-03-20T13:23:54.991" v="56"/>
          <ac:spMkLst>
            <pc:docMk/>
            <pc:sldMk cId="3980219418" sldId="262"/>
            <ac:spMk id="28" creationId="{9EE42DCE-4A4F-44C4-84E5-261B3BEEF1DA}"/>
          </ac:spMkLst>
        </pc:spChg>
        <pc:spChg chg="add">
          <ac:chgData name="Alan Le Gourrierec" userId="S::le-gourrierec.e2102927@etud.univ-ubs.fr::3fd76400-5b52-4a3c-a871-9334411ad925" providerId="AD" clId="Web-{59ED76B7-6A76-B665-3952-076261D473FB}" dt="2024-03-20T13:23:54.991" v="56"/>
          <ac:spMkLst>
            <pc:docMk/>
            <pc:sldMk cId="3980219418" sldId="262"/>
            <ac:spMk id="30" creationId="{887F59F2-5FBC-40CD-AD35-376AECE49EA6}"/>
          </ac:spMkLst>
        </pc:spChg>
        <pc:spChg chg="add">
          <ac:chgData name="Alan Le Gourrierec" userId="S::le-gourrierec.e2102927@etud.univ-ubs.fr::3fd76400-5b52-4a3c-a871-9334411ad925" providerId="AD" clId="Web-{59ED76B7-6A76-B665-3952-076261D473FB}" dt="2024-03-20T13:23:54.991" v="56"/>
          <ac:spMkLst>
            <pc:docMk/>
            <pc:sldMk cId="3980219418" sldId="262"/>
            <ac:spMk id="32" creationId="{02AF664E-956D-40D1-9B64-72A7857083AB}"/>
          </ac:spMkLst>
        </pc:spChg>
        <pc:picChg chg="add mod">
          <ac:chgData name="Alan Le Gourrierec" userId="S::le-gourrierec.e2102927@etud.univ-ubs.fr::3fd76400-5b52-4a3c-a871-9334411ad925" providerId="AD" clId="Web-{59ED76B7-6A76-B665-3952-076261D473FB}" dt="2024-03-20T13:23:54.991" v="56"/>
          <ac:picMkLst>
            <pc:docMk/>
            <pc:sldMk cId="3980219418" sldId="262"/>
            <ac:picMk id="3" creationId="{D476D427-2147-7A4A-3023-171D9F131ABD}"/>
          </ac:picMkLst>
        </pc:picChg>
      </pc:sldChg>
    </pc:docChg>
  </pc:docChgLst>
  <pc:docChgLst>
    <pc:chgData name="Alan Le Gourrierec" userId="S::le-gourrierec.e2102927@etud.univ-ubs.fr::3fd76400-5b52-4a3c-a871-9334411ad925" providerId="AD" clId="Web-{5CEC8D5B-D98A-0861-783B-BCC8B9998555}"/>
    <pc:docChg chg="addSld delSld modSld sldOrd">
      <pc:chgData name="Alan Le Gourrierec" userId="S::le-gourrierec.e2102927@etud.univ-ubs.fr::3fd76400-5b52-4a3c-a871-9334411ad925" providerId="AD" clId="Web-{5CEC8D5B-D98A-0861-783B-BCC8B9998555}" dt="2024-03-21T09:21:09.172" v="419" actId="20577"/>
      <pc:docMkLst>
        <pc:docMk/>
      </pc:docMkLst>
      <pc:sldChg chg="delSp">
        <pc:chgData name="Alan Le Gourrierec" userId="S::le-gourrierec.e2102927@etud.univ-ubs.fr::3fd76400-5b52-4a3c-a871-9334411ad925" providerId="AD" clId="Web-{5CEC8D5B-D98A-0861-783B-BCC8B9998555}" dt="2024-03-21T09:12:41.176" v="242"/>
        <pc:sldMkLst>
          <pc:docMk/>
          <pc:sldMk cId="2664409796" sldId="258"/>
        </pc:sldMkLst>
        <pc:spChg chg="del">
          <ac:chgData name="Alan Le Gourrierec" userId="S::le-gourrierec.e2102927@etud.univ-ubs.fr::3fd76400-5b52-4a3c-a871-9334411ad925" providerId="AD" clId="Web-{5CEC8D5B-D98A-0861-783B-BCC8B9998555}" dt="2024-03-21T09:12:41.176" v="242"/>
          <ac:spMkLst>
            <pc:docMk/>
            <pc:sldMk cId="2664409796" sldId="258"/>
            <ac:spMk id="2" creationId="{87871F6D-3D93-9BB6-BE1C-EEAB02B2AC82}"/>
          </ac:spMkLst>
        </pc:spChg>
      </pc:sldChg>
      <pc:sldChg chg="addSp delSp modSp">
        <pc:chgData name="Alan Le Gourrierec" userId="S::le-gourrierec.e2102927@etud.univ-ubs.fr::3fd76400-5b52-4a3c-a871-9334411ad925" providerId="AD" clId="Web-{5CEC8D5B-D98A-0861-783B-BCC8B9998555}" dt="2024-03-21T09:12:08.455" v="241" actId="20577"/>
        <pc:sldMkLst>
          <pc:docMk/>
          <pc:sldMk cId="3980219418" sldId="262"/>
        </pc:sldMkLst>
        <pc:spChg chg="add del">
          <ac:chgData name="Alan Le Gourrierec" userId="S::le-gourrierec.e2102927@etud.univ-ubs.fr::3fd76400-5b52-4a3c-a871-9334411ad925" providerId="AD" clId="Web-{5CEC8D5B-D98A-0861-783B-BCC8B9998555}" dt="2024-03-21T09:11:35.188" v="221"/>
          <ac:spMkLst>
            <pc:docMk/>
            <pc:sldMk cId="3980219418" sldId="262"/>
            <ac:spMk id="5" creationId="{7729F3FB-5E87-322E-5C6F-FAE94CDDD142}"/>
          </ac:spMkLst>
        </pc:spChg>
        <pc:spChg chg="add mod">
          <ac:chgData name="Alan Le Gourrierec" userId="S::le-gourrierec.e2102927@etud.univ-ubs.fr::3fd76400-5b52-4a3c-a871-9334411ad925" providerId="AD" clId="Web-{5CEC8D5B-D98A-0861-783B-BCC8B9998555}" dt="2024-03-21T09:12:08.455" v="241" actId="20577"/>
          <ac:spMkLst>
            <pc:docMk/>
            <pc:sldMk cId="3980219418" sldId="262"/>
            <ac:spMk id="9" creationId="{49761686-14CD-339B-71BE-8AC1FBEDBBCF}"/>
          </ac:spMkLst>
        </pc:spChg>
      </pc:sldChg>
      <pc:sldChg chg="modSp">
        <pc:chgData name="Alan Le Gourrierec" userId="S::le-gourrierec.e2102927@etud.univ-ubs.fr::3fd76400-5b52-4a3c-a871-9334411ad925" providerId="AD" clId="Web-{5CEC8D5B-D98A-0861-783B-BCC8B9998555}" dt="2024-03-21T09:05:06.542" v="153" actId="20577"/>
        <pc:sldMkLst>
          <pc:docMk/>
          <pc:sldMk cId="3536459392" sldId="263"/>
        </pc:sldMkLst>
        <pc:spChg chg="mod">
          <ac:chgData name="Alan Le Gourrierec" userId="S::le-gourrierec.e2102927@etud.univ-ubs.fr::3fd76400-5b52-4a3c-a871-9334411ad925" providerId="AD" clId="Web-{5CEC8D5B-D98A-0861-783B-BCC8B9998555}" dt="2024-03-21T09:05:06.542" v="153" actId="20577"/>
          <ac:spMkLst>
            <pc:docMk/>
            <pc:sldMk cId="3536459392" sldId="263"/>
            <ac:spMk id="5" creationId="{6C5896FE-4E12-F35D-5141-CF2886D06C9A}"/>
          </ac:spMkLst>
        </pc:spChg>
      </pc:sldChg>
      <pc:sldChg chg="addSp modSp">
        <pc:chgData name="Alan Le Gourrierec" userId="S::le-gourrierec.e2102927@etud.univ-ubs.fr::3fd76400-5b52-4a3c-a871-9334411ad925" providerId="AD" clId="Web-{5CEC8D5B-D98A-0861-783B-BCC8B9998555}" dt="2024-03-21T09:13:37.616" v="274" actId="20577"/>
        <pc:sldMkLst>
          <pc:docMk/>
          <pc:sldMk cId="3912907983" sldId="265"/>
        </pc:sldMkLst>
        <pc:spChg chg="add mod">
          <ac:chgData name="Alan Le Gourrierec" userId="S::le-gourrierec.e2102927@etud.univ-ubs.fr::3fd76400-5b52-4a3c-a871-9334411ad925" providerId="AD" clId="Web-{5CEC8D5B-D98A-0861-783B-BCC8B9998555}" dt="2024-03-21T09:13:37.616" v="274" actId="20577"/>
          <ac:spMkLst>
            <pc:docMk/>
            <pc:sldMk cId="3912907983" sldId="265"/>
            <ac:spMk id="5" creationId="{2DDA23F8-D78F-8733-1016-A3AE8C07D773}"/>
          </ac:spMkLst>
        </pc:spChg>
      </pc:sldChg>
      <pc:sldChg chg="del">
        <pc:chgData name="Alan Le Gourrierec" userId="S::le-gourrierec.e2102927@etud.univ-ubs.fr::3fd76400-5b52-4a3c-a871-9334411ad925" providerId="AD" clId="Web-{5CEC8D5B-D98A-0861-783B-BCC8B9998555}" dt="2024-03-21T09:14:14.118" v="276"/>
        <pc:sldMkLst>
          <pc:docMk/>
          <pc:sldMk cId="2914964303" sldId="268"/>
        </pc:sldMkLst>
      </pc:sldChg>
      <pc:sldChg chg="addSp delSp modSp add replId">
        <pc:chgData name="Alan Le Gourrierec" userId="S::le-gourrierec.e2102927@etud.univ-ubs.fr::3fd76400-5b52-4a3c-a871-9334411ad925" providerId="AD" clId="Web-{5CEC8D5B-D98A-0861-783B-BCC8B9998555}" dt="2024-03-21T09:21:09.172" v="419" actId="20577"/>
        <pc:sldMkLst>
          <pc:docMk/>
          <pc:sldMk cId="884922068" sldId="269"/>
        </pc:sldMkLst>
        <pc:spChg chg="mod">
          <ac:chgData name="Alan Le Gourrierec" userId="S::le-gourrierec.e2102927@etud.univ-ubs.fr::3fd76400-5b52-4a3c-a871-9334411ad925" providerId="AD" clId="Web-{5CEC8D5B-D98A-0861-783B-BCC8B9998555}" dt="2024-03-21T09:04:24.353" v="139" actId="20577"/>
          <ac:spMkLst>
            <pc:docMk/>
            <pc:sldMk cId="884922068" sldId="269"/>
            <ac:spMk id="2" creationId="{EC3E52D9-CEDD-46C2-5FFA-3F0AB7F2BEA3}"/>
          </ac:spMkLst>
        </pc:spChg>
        <pc:spChg chg="ord">
          <ac:chgData name="Alan Le Gourrierec" userId="S::le-gourrierec.e2102927@etud.univ-ubs.fr::3fd76400-5b52-4a3c-a871-9334411ad925" providerId="AD" clId="Web-{5CEC8D5B-D98A-0861-783B-BCC8B9998555}" dt="2024-03-21T09:02:44.863" v="3"/>
          <ac:spMkLst>
            <pc:docMk/>
            <pc:sldMk cId="884922068" sldId="269"/>
            <ac:spMk id="4" creationId="{DB3E98F5-1529-5735-FDDC-40DBD7090F55}"/>
          </ac:spMkLst>
        </pc:spChg>
        <pc:spChg chg="mod">
          <ac:chgData name="Alan Le Gourrierec" userId="S::le-gourrierec.e2102927@etud.univ-ubs.fr::3fd76400-5b52-4a3c-a871-9334411ad925" providerId="AD" clId="Web-{5CEC8D5B-D98A-0861-783B-BCC8B9998555}" dt="2024-03-21T09:11:19.703" v="219" actId="20577"/>
          <ac:spMkLst>
            <pc:docMk/>
            <pc:sldMk cId="884922068" sldId="269"/>
            <ac:spMk id="5" creationId="{6C5896FE-4E12-F35D-5141-CF2886D06C9A}"/>
          </ac:spMkLst>
        </pc:spChg>
        <pc:spChg chg="ord">
          <ac:chgData name="Alan Le Gourrierec" userId="S::le-gourrierec.e2102927@etud.univ-ubs.fr::3fd76400-5b52-4a3c-a871-9334411ad925" providerId="AD" clId="Web-{5CEC8D5B-D98A-0861-783B-BCC8B9998555}" dt="2024-03-21T09:02:44.863" v="3"/>
          <ac:spMkLst>
            <pc:docMk/>
            <pc:sldMk cId="884922068" sldId="269"/>
            <ac:spMk id="6" creationId="{DABFCEDC-78B1-5909-B7A0-BC3F27D9B187}"/>
          </ac:spMkLst>
        </pc:spChg>
        <pc:spChg chg="mod">
          <ac:chgData name="Alan Le Gourrierec" userId="S::le-gourrierec.e2102927@etud.univ-ubs.fr::3fd76400-5b52-4a3c-a871-9334411ad925" providerId="AD" clId="Web-{5CEC8D5B-D98A-0861-783B-BCC8B9998555}" dt="2024-03-21T09:21:09.172" v="419" actId="20577"/>
          <ac:spMkLst>
            <pc:docMk/>
            <pc:sldMk cId="884922068" sldId="269"/>
            <ac:spMk id="10" creationId="{0C172D65-F066-C5A9-08BA-E604AAA974A0}"/>
          </ac:spMkLst>
        </pc:spChg>
        <pc:spChg chg="del">
          <ac:chgData name="Alan Le Gourrierec" userId="S::le-gourrierec.e2102927@etud.univ-ubs.fr::3fd76400-5b52-4a3c-a871-9334411ad925" providerId="AD" clId="Web-{5CEC8D5B-D98A-0861-783B-BCC8B9998555}" dt="2024-03-21T09:02:44.863" v="3"/>
          <ac:spMkLst>
            <pc:docMk/>
            <pc:sldMk cId="884922068" sldId="269"/>
            <ac:spMk id="28" creationId="{9EE42DCE-4A4F-44C4-84E5-261B3BEEF1DA}"/>
          </ac:spMkLst>
        </pc:spChg>
        <pc:spChg chg="del">
          <ac:chgData name="Alan Le Gourrierec" userId="S::le-gourrierec.e2102927@etud.univ-ubs.fr::3fd76400-5b52-4a3c-a871-9334411ad925" providerId="AD" clId="Web-{5CEC8D5B-D98A-0861-783B-BCC8B9998555}" dt="2024-03-21T09:02:44.863" v="3"/>
          <ac:spMkLst>
            <pc:docMk/>
            <pc:sldMk cId="884922068" sldId="269"/>
            <ac:spMk id="30" creationId="{887F59F2-5FBC-40CD-AD35-376AECE49EA6}"/>
          </ac:spMkLst>
        </pc:spChg>
        <pc:spChg chg="del">
          <ac:chgData name="Alan Le Gourrierec" userId="S::le-gourrierec.e2102927@etud.univ-ubs.fr::3fd76400-5b52-4a3c-a871-9334411ad925" providerId="AD" clId="Web-{5CEC8D5B-D98A-0861-783B-BCC8B9998555}" dt="2024-03-21T09:02:44.863" v="3"/>
          <ac:spMkLst>
            <pc:docMk/>
            <pc:sldMk cId="884922068" sldId="269"/>
            <ac:spMk id="32" creationId="{02AF664E-956D-40D1-9B64-72A7857083AB}"/>
          </ac:spMkLst>
        </pc:spChg>
        <pc:spChg chg="add">
          <ac:chgData name="Alan Le Gourrierec" userId="S::le-gourrierec.e2102927@etud.univ-ubs.fr::3fd76400-5b52-4a3c-a871-9334411ad925" providerId="AD" clId="Web-{5CEC8D5B-D98A-0861-783B-BCC8B9998555}" dt="2024-03-21T09:02:44.863" v="3"/>
          <ac:spMkLst>
            <pc:docMk/>
            <pc:sldMk cId="884922068" sldId="269"/>
            <ac:spMk id="37" creationId="{9EE42DCE-4A4F-44C4-84E5-261B3BEEF1DA}"/>
          </ac:spMkLst>
        </pc:spChg>
        <pc:spChg chg="add">
          <ac:chgData name="Alan Le Gourrierec" userId="S::le-gourrierec.e2102927@etud.univ-ubs.fr::3fd76400-5b52-4a3c-a871-9334411ad925" providerId="AD" clId="Web-{5CEC8D5B-D98A-0861-783B-BCC8B9998555}" dt="2024-03-21T09:02:44.863" v="3"/>
          <ac:spMkLst>
            <pc:docMk/>
            <pc:sldMk cId="884922068" sldId="269"/>
            <ac:spMk id="39" creationId="{887F59F2-5FBC-40CD-AD35-376AECE49EA6}"/>
          </ac:spMkLst>
        </pc:spChg>
        <pc:spChg chg="add">
          <ac:chgData name="Alan Le Gourrierec" userId="S::le-gourrierec.e2102927@etud.univ-ubs.fr::3fd76400-5b52-4a3c-a871-9334411ad925" providerId="AD" clId="Web-{5CEC8D5B-D98A-0861-783B-BCC8B9998555}" dt="2024-03-21T09:02:44.863" v="3"/>
          <ac:spMkLst>
            <pc:docMk/>
            <pc:sldMk cId="884922068" sldId="269"/>
            <ac:spMk id="41" creationId="{02AF664E-956D-40D1-9B64-72A7857083AB}"/>
          </ac:spMkLst>
        </pc:spChg>
        <pc:picChg chg="add mod">
          <ac:chgData name="Alan Le Gourrierec" userId="S::le-gourrierec.e2102927@etud.univ-ubs.fr::3fd76400-5b52-4a3c-a871-9334411ad925" providerId="AD" clId="Web-{5CEC8D5B-D98A-0861-783B-BCC8B9998555}" dt="2024-03-21T09:02:44.863" v="3"/>
          <ac:picMkLst>
            <pc:docMk/>
            <pc:sldMk cId="884922068" sldId="269"/>
            <ac:picMk id="3" creationId="{8F65F9E8-CC9D-1888-7A27-0A731D5BCB31}"/>
          </ac:picMkLst>
        </pc:picChg>
        <pc:picChg chg="del">
          <ac:chgData name="Alan Le Gourrierec" userId="S::le-gourrierec.e2102927@etud.univ-ubs.fr::3fd76400-5b52-4a3c-a871-9334411ad925" providerId="AD" clId="Web-{5CEC8D5B-D98A-0861-783B-BCC8B9998555}" dt="2024-03-21T09:02:21.627" v="1"/>
          <ac:picMkLst>
            <pc:docMk/>
            <pc:sldMk cId="884922068" sldId="269"/>
            <ac:picMk id="8" creationId="{548FF154-8019-7D3D-2FDE-3FE8015880D1}"/>
          </ac:picMkLst>
        </pc:picChg>
      </pc:sldChg>
      <pc:sldChg chg="add ord replId">
        <pc:chgData name="Alan Le Gourrierec" userId="S::le-gourrierec.e2102927@etud.univ-ubs.fr::3fd76400-5b52-4a3c-a871-9334411ad925" providerId="AD" clId="Web-{5CEC8D5B-D98A-0861-783B-BCC8B9998555}" dt="2024-03-21T09:14:18.509" v="277"/>
        <pc:sldMkLst>
          <pc:docMk/>
          <pc:sldMk cId="1411526320" sldId="270"/>
        </pc:sldMkLst>
      </pc:sldChg>
    </pc:docChg>
  </pc:docChgLst>
  <pc:docChgLst>
    <pc:chgData name="Maxime Soulie" userId="S::soulie.e2302816@etud.univ-ubs.fr::000d7c08-f7ae-4c56-bb62-46b51fee8f7d" providerId="AD" clId="Web-{989F18A7-CF76-D42F-9611-080B1C217E9E}"/>
    <pc:docChg chg="modSld">
      <pc:chgData name="Maxime Soulie" userId="S::soulie.e2302816@etud.univ-ubs.fr::000d7c08-f7ae-4c56-bb62-46b51fee8f7d" providerId="AD" clId="Web-{989F18A7-CF76-D42F-9611-080B1C217E9E}" dt="2024-03-21T09:18:48.617" v="93" actId="20577"/>
      <pc:docMkLst>
        <pc:docMk/>
      </pc:docMkLst>
      <pc:sldChg chg="modSp">
        <pc:chgData name="Maxime Soulie" userId="S::soulie.e2302816@etud.univ-ubs.fr::000d7c08-f7ae-4c56-bb62-46b51fee8f7d" providerId="AD" clId="Web-{989F18A7-CF76-D42F-9611-080B1C217E9E}" dt="2024-03-21T08:59:21.025" v="58" actId="20577"/>
        <pc:sldMkLst>
          <pc:docMk/>
          <pc:sldMk cId="2978098946" sldId="257"/>
        </pc:sldMkLst>
        <pc:spChg chg="mod">
          <ac:chgData name="Maxime Soulie" userId="S::soulie.e2302816@etud.univ-ubs.fr::000d7c08-f7ae-4c56-bb62-46b51fee8f7d" providerId="AD" clId="Web-{989F18A7-CF76-D42F-9611-080B1C217E9E}" dt="2024-03-21T08:59:21.025" v="58" actId="20577"/>
          <ac:spMkLst>
            <pc:docMk/>
            <pc:sldMk cId="2978098946" sldId="257"/>
            <ac:spMk id="7" creationId="{B26B5247-CC83-EE79-D651-CF813FA5526B}"/>
          </ac:spMkLst>
        </pc:spChg>
      </pc:sldChg>
      <pc:sldChg chg="modSp">
        <pc:chgData name="Maxime Soulie" userId="S::soulie.e2302816@etud.univ-ubs.fr::000d7c08-f7ae-4c56-bb62-46b51fee8f7d" providerId="AD" clId="Web-{989F18A7-CF76-D42F-9611-080B1C217E9E}" dt="2024-03-21T09:18:48.617" v="93" actId="20577"/>
        <pc:sldMkLst>
          <pc:docMk/>
          <pc:sldMk cId="884922068" sldId="269"/>
        </pc:sldMkLst>
        <pc:spChg chg="mod">
          <ac:chgData name="Maxime Soulie" userId="S::soulie.e2302816@etud.univ-ubs.fr::000d7c08-f7ae-4c56-bb62-46b51fee8f7d" providerId="AD" clId="Web-{989F18A7-CF76-D42F-9611-080B1C217E9E}" dt="2024-03-21T09:18:48.617" v="93" actId="20577"/>
          <ac:spMkLst>
            <pc:docMk/>
            <pc:sldMk cId="884922068" sldId="269"/>
            <ac:spMk id="10" creationId="{0C172D65-F066-C5A9-08BA-E604AAA974A0}"/>
          </ac:spMkLst>
        </pc:spChg>
      </pc:sldChg>
    </pc:docChg>
  </pc:docChgLst>
  <pc:docChgLst>
    <pc:chgData name="Ewan Pallavicini" userId="S::pallavicini.e2102827@etud.univ-ubs.fr::bb4827d6-a5d5-4785-ad33-23ab65614a97" providerId="AD" clId="Web-{9BCC941F-FBDE-098A-3E38-52575C4B9927}"/>
    <pc:docChg chg="addSld modSld">
      <pc:chgData name="Ewan Pallavicini" userId="S::pallavicini.e2102827@etud.univ-ubs.fr::bb4827d6-a5d5-4785-ad33-23ab65614a97" providerId="AD" clId="Web-{9BCC941F-FBDE-098A-3E38-52575C4B9927}" dt="2024-03-20T13:35:41.559" v="39" actId="1076"/>
      <pc:docMkLst>
        <pc:docMk/>
      </pc:docMkLst>
      <pc:sldChg chg="addSp delSp modSp">
        <pc:chgData name="Ewan Pallavicini" userId="S::pallavicini.e2102827@etud.univ-ubs.fr::bb4827d6-a5d5-4785-ad33-23ab65614a97" providerId="AD" clId="Web-{9BCC941F-FBDE-098A-3E38-52575C4B9927}" dt="2024-03-20T13:17:53.920" v="6"/>
        <pc:sldMkLst>
          <pc:docMk/>
          <pc:sldMk cId="109857222" sldId="256"/>
        </pc:sldMkLst>
        <pc:picChg chg="add del mod">
          <ac:chgData name="Ewan Pallavicini" userId="S::pallavicini.e2102827@etud.univ-ubs.fr::bb4827d6-a5d5-4785-ad33-23ab65614a97" providerId="AD" clId="Web-{9BCC941F-FBDE-098A-3E38-52575C4B9927}" dt="2024-03-20T13:17:53.920" v="6"/>
          <ac:picMkLst>
            <pc:docMk/>
            <pc:sldMk cId="109857222" sldId="256"/>
            <ac:picMk id="4" creationId="{66C1784D-7E1A-0013-24EC-561128396C78}"/>
          </ac:picMkLst>
        </pc:picChg>
      </pc:sldChg>
      <pc:sldChg chg="addSp delSp modSp add replId">
        <pc:chgData name="Ewan Pallavicini" userId="S::pallavicini.e2102827@etud.univ-ubs.fr::bb4827d6-a5d5-4785-ad33-23ab65614a97" providerId="AD" clId="Web-{9BCC941F-FBDE-098A-3E38-52575C4B9927}" dt="2024-03-20T13:35:41.559" v="39" actId="1076"/>
        <pc:sldMkLst>
          <pc:docMk/>
          <pc:sldMk cId="3536459392" sldId="263"/>
        </pc:sldMkLst>
        <pc:spChg chg="mod">
          <ac:chgData name="Ewan Pallavicini" userId="S::pallavicini.e2102827@etud.univ-ubs.fr::bb4827d6-a5d5-4785-ad33-23ab65614a97" providerId="AD" clId="Web-{9BCC941F-FBDE-098A-3E38-52575C4B9927}" dt="2024-03-20T13:27:48.984" v="33" actId="20577"/>
          <ac:spMkLst>
            <pc:docMk/>
            <pc:sldMk cId="3536459392" sldId="263"/>
            <ac:spMk id="2" creationId="{EC3E52D9-CEDD-46C2-5FFA-3F0AB7F2BEA3}"/>
          </ac:spMkLst>
        </pc:spChg>
        <pc:spChg chg="del mod">
          <ac:chgData name="Ewan Pallavicini" userId="S::pallavicini.e2102827@etud.univ-ubs.fr::bb4827d6-a5d5-4785-ad33-23ab65614a97" providerId="AD" clId="Web-{9BCC941F-FBDE-098A-3E38-52575C4B9927}" dt="2024-03-20T13:27:36.593" v="17"/>
          <ac:spMkLst>
            <pc:docMk/>
            <pc:sldMk cId="3536459392" sldId="263"/>
            <ac:spMk id="7" creationId="{B26B5247-CC83-EE79-D651-CF813FA5526B}"/>
          </ac:spMkLst>
        </pc:spChg>
        <pc:picChg chg="del">
          <ac:chgData name="Ewan Pallavicini" userId="S::pallavicini.e2102827@etud.univ-ubs.fr::bb4827d6-a5d5-4785-ad33-23ab65614a97" providerId="AD" clId="Web-{9BCC941F-FBDE-098A-3E38-52575C4B9927}" dt="2024-03-20T13:27:32.889" v="14"/>
          <ac:picMkLst>
            <pc:docMk/>
            <pc:sldMk cId="3536459392" sldId="263"/>
            <ac:picMk id="3" creationId="{D476D427-2147-7A4A-3023-171D9F131ABD}"/>
          </ac:picMkLst>
        </pc:picChg>
        <pc:picChg chg="add mod">
          <ac:chgData name="Ewan Pallavicini" userId="S::pallavicini.e2102827@etud.univ-ubs.fr::bb4827d6-a5d5-4785-ad33-23ab65614a97" providerId="AD" clId="Web-{9BCC941F-FBDE-098A-3E38-52575C4B9927}" dt="2024-03-20T13:35:41.559" v="39" actId="1076"/>
          <ac:picMkLst>
            <pc:docMk/>
            <pc:sldMk cId="3536459392" sldId="263"/>
            <ac:picMk id="8" creationId="{548FF154-8019-7D3D-2FDE-3FE8015880D1}"/>
          </ac:picMkLst>
        </pc:picChg>
      </pc:sldChg>
      <pc:sldChg chg="modSp new">
        <pc:chgData name="Ewan Pallavicini" userId="S::pallavicini.e2102827@etud.univ-ubs.fr::bb4827d6-a5d5-4785-ad33-23ab65614a97" providerId="AD" clId="Web-{9BCC941F-FBDE-098A-3E38-52575C4B9927}" dt="2024-03-20T13:27:28.171" v="13" actId="20577"/>
        <pc:sldMkLst>
          <pc:docMk/>
          <pc:sldMk cId="61286074" sldId="264"/>
        </pc:sldMkLst>
        <pc:spChg chg="mod">
          <ac:chgData name="Ewan Pallavicini" userId="S::pallavicini.e2102827@etud.univ-ubs.fr::bb4827d6-a5d5-4785-ad33-23ab65614a97" providerId="AD" clId="Web-{9BCC941F-FBDE-098A-3E38-52575C4B9927}" dt="2024-03-20T13:27:28.171" v="13" actId="20577"/>
          <ac:spMkLst>
            <pc:docMk/>
            <pc:sldMk cId="61286074" sldId="264"/>
            <ac:spMk id="2" creationId="{F8514C77-118F-0ACA-2824-E72FC51F25C3}"/>
          </ac:spMkLst>
        </pc:spChg>
      </pc:sldChg>
    </pc:docChg>
  </pc:docChgLst>
  <pc:docChgLst>
    <pc:chgData name="Alan Le Gourrierec" userId="S::le-gourrierec.e2102927@etud.univ-ubs.fr::3fd76400-5b52-4a3c-a871-9334411ad925" providerId="AD" clId="Web-{5C79111A-8691-B84E-8868-EA4E4839B415}"/>
    <pc:docChg chg="addSld modSld sldOrd">
      <pc:chgData name="Alan Le Gourrierec" userId="S::le-gourrierec.e2102927@etud.univ-ubs.fr::3fd76400-5b52-4a3c-a871-9334411ad925" providerId="AD" clId="Web-{5C79111A-8691-B84E-8868-EA4E4839B415}" dt="2024-03-20T13:16:32.841" v="132" actId="20577"/>
      <pc:docMkLst>
        <pc:docMk/>
      </pc:docMkLst>
      <pc:sldChg chg="addSp delSp modSp mod ord setBg addAnim delAnim modAnim">
        <pc:chgData name="Alan Le Gourrierec" userId="S::le-gourrierec.e2102927@etud.univ-ubs.fr::3fd76400-5b52-4a3c-a871-9334411ad925" providerId="AD" clId="Web-{5C79111A-8691-B84E-8868-EA4E4839B415}" dt="2024-03-20T13:16:32.841" v="132" actId="20577"/>
        <pc:sldMkLst>
          <pc:docMk/>
          <pc:sldMk cId="2978098946" sldId="257"/>
        </pc:sldMkLst>
        <pc:spChg chg="mod">
          <ac:chgData name="Alan Le Gourrierec" userId="S::le-gourrierec.e2102927@etud.univ-ubs.fr::3fd76400-5b52-4a3c-a871-9334411ad925" providerId="AD" clId="Web-{5C79111A-8691-B84E-8868-EA4E4839B415}" dt="2024-03-20T13:04:23.015" v="0"/>
          <ac:spMkLst>
            <pc:docMk/>
            <pc:sldMk cId="2978098946" sldId="257"/>
            <ac:spMk id="2" creationId="{EC3E52D9-CEDD-46C2-5FFA-3F0AB7F2BEA3}"/>
          </ac:spMkLst>
        </pc:spChg>
        <pc:spChg chg="del">
          <ac:chgData name="Alan Le Gourrierec" userId="S::le-gourrierec.e2102927@etud.univ-ubs.fr::3fd76400-5b52-4a3c-a871-9334411ad925" providerId="AD" clId="Web-{5C79111A-8691-B84E-8868-EA4E4839B415}" dt="2024-03-20T13:04:23.015" v="0"/>
          <ac:spMkLst>
            <pc:docMk/>
            <pc:sldMk cId="2978098946" sldId="257"/>
            <ac:spMk id="3" creationId="{041B5C6B-B1A3-EB56-AAFC-950A1805E943}"/>
          </ac:spMkLst>
        </pc:spChg>
        <pc:spChg chg="mod ord">
          <ac:chgData name="Alan Le Gourrierec" userId="S::le-gourrierec.e2102927@etud.univ-ubs.fr::3fd76400-5b52-4a3c-a871-9334411ad925" providerId="AD" clId="Web-{5C79111A-8691-B84E-8868-EA4E4839B415}" dt="2024-03-20T13:04:23.015" v="0"/>
          <ac:spMkLst>
            <pc:docMk/>
            <pc:sldMk cId="2978098946" sldId="257"/>
            <ac:spMk id="4" creationId="{DB3E98F5-1529-5735-FDDC-40DBD7090F55}"/>
          </ac:spMkLst>
        </pc:spChg>
        <pc:spChg chg="mod">
          <ac:chgData name="Alan Le Gourrierec" userId="S::le-gourrierec.e2102927@etud.univ-ubs.fr::3fd76400-5b52-4a3c-a871-9334411ad925" providerId="AD" clId="Web-{5C79111A-8691-B84E-8868-EA4E4839B415}" dt="2024-03-20T13:04:23.015" v="0"/>
          <ac:spMkLst>
            <pc:docMk/>
            <pc:sldMk cId="2978098946" sldId="257"/>
            <ac:spMk id="5" creationId="{6C5896FE-4E12-F35D-5141-CF2886D06C9A}"/>
          </ac:spMkLst>
        </pc:spChg>
        <pc:spChg chg="mod">
          <ac:chgData name="Alan Le Gourrierec" userId="S::le-gourrierec.e2102927@etud.univ-ubs.fr::3fd76400-5b52-4a3c-a871-9334411ad925" providerId="AD" clId="Web-{5C79111A-8691-B84E-8868-EA4E4839B415}" dt="2024-03-20T13:04:23.015" v="0"/>
          <ac:spMkLst>
            <pc:docMk/>
            <pc:sldMk cId="2978098946" sldId="257"/>
            <ac:spMk id="6" creationId="{DABFCEDC-78B1-5909-B7A0-BC3F27D9B187}"/>
          </ac:spMkLst>
        </pc:spChg>
        <pc:spChg chg="add mod">
          <ac:chgData name="Alan Le Gourrierec" userId="S::le-gourrierec.e2102927@etud.univ-ubs.fr::3fd76400-5b52-4a3c-a871-9334411ad925" providerId="AD" clId="Web-{5C79111A-8691-B84E-8868-EA4E4839B415}" dt="2024-03-20T13:16:32.841" v="132" actId="20577"/>
          <ac:spMkLst>
            <pc:docMk/>
            <pc:sldMk cId="2978098946" sldId="257"/>
            <ac:spMk id="7" creationId="{B26B5247-CC83-EE79-D651-CF813FA5526B}"/>
          </ac:spMkLst>
        </pc:spChg>
        <pc:spChg chg="add">
          <ac:chgData name="Alan Le Gourrierec" userId="S::le-gourrierec.e2102927@etud.univ-ubs.fr::3fd76400-5b52-4a3c-a871-9334411ad925" providerId="AD" clId="Web-{5C79111A-8691-B84E-8868-EA4E4839B415}" dt="2024-03-20T13:04:23.015" v="0"/>
          <ac:spMkLst>
            <pc:docMk/>
            <pc:sldMk cId="2978098946" sldId="257"/>
            <ac:spMk id="13" creationId="{ADE57300-C7FF-4578-99A0-42B0295B123C}"/>
          </ac:spMkLst>
        </pc:spChg>
        <pc:spChg chg="add">
          <ac:chgData name="Alan Le Gourrierec" userId="S::le-gourrierec.e2102927@etud.univ-ubs.fr::3fd76400-5b52-4a3c-a871-9334411ad925" providerId="AD" clId="Web-{5C79111A-8691-B84E-8868-EA4E4839B415}" dt="2024-03-20T13:04:23.015" v="0"/>
          <ac:spMkLst>
            <pc:docMk/>
            <pc:sldMk cId="2978098946" sldId="257"/>
            <ac:spMk id="15" creationId="{DB8F8250-7A81-4A19-87AD-FFB2CE4E39A5}"/>
          </ac:spMkLst>
        </pc:spChg>
        <pc:spChg chg="add">
          <ac:chgData name="Alan Le Gourrierec" userId="S::le-gourrierec.e2102927@etud.univ-ubs.fr::3fd76400-5b52-4a3c-a871-9334411ad925" providerId="AD" clId="Web-{5C79111A-8691-B84E-8868-EA4E4839B415}" dt="2024-03-20T13:04:23.015" v="0"/>
          <ac:spMkLst>
            <pc:docMk/>
            <pc:sldMk cId="2978098946" sldId="257"/>
            <ac:spMk id="17" creationId="{F3FF94B3-6D3E-44FE-BB02-A9027C0003C7}"/>
          </ac:spMkLst>
        </pc:spChg>
        <pc:spChg chg="add">
          <ac:chgData name="Alan Le Gourrierec" userId="S::le-gourrierec.e2102927@etud.univ-ubs.fr::3fd76400-5b52-4a3c-a871-9334411ad925" providerId="AD" clId="Web-{5C79111A-8691-B84E-8868-EA4E4839B415}" dt="2024-03-20T13:04:23.015" v="0"/>
          <ac:spMkLst>
            <pc:docMk/>
            <pc:sldMk cId="2978098946" sldId="257"/>
            <ac:spMk id="19" creationId="{FF9FFCE1-E057-415B-A971-88EC7E22AF15}"/>
          </ac:spMkLst>
        </pc:spChg>
        <pc:spChg chg="add">
          <ac:chgData name="Alan Le Gourrierec" userId="S::le-gourrierec.e2102927@etud.univ-ubs.fr::3fd76400-5b52-4a3c-a871-9334411ad925" providerId="AD" clId="Web-{5C79111A-8691-B84E-8868-EA4E4839B415}" dt="2024-03-20T13:04:23.015" v="0"/>
          <ac:spMkLst>
            <pc:docMk/>
            <pc:sldMk cId="2978098946" sldId="257"/>
            <ac:spMk id="21" creationId="{B2C335F7-F61C-4EB4-80F2-4B1438FE66BB}"/>
          </ac:spMkLst>
        </pc:spChg>
        <pc:spChg chg="add">
          <ac:chgData name="Alan Le Gourrierec" userId="S::le-gourrierec.e2102927@etud.univ-ubs.fr::3fd76400-5b52-4a3c-a871-9334411ad925" providerId="AD" clId="Web-{5C79111A-8691-B84E-8868-EA4E4839B415}" dt="2024-03-20T13:04:23.015" v="0"/>
          <ac:spMkLst>
            <pc:docMk/>
            <pc:sldMk cId="2978098946" sldId="257"/>
            <ac:spMk id="23" creationId="{D58401B5-5F1B-4D21-9AC3-AAEC8D366502}"/>
          </ac:spMkLst>
        </pc:spChg>
        <pc:picChg chg="add del mod">
          <ac:chgData name="Alan Le Gourrierec" userId="S::le-gourrierec.e2102927@etud.univ-ubs.fr::3fd76400-5b52-4a3c-a871-9334411ad925" providerId="AD" clId="Web-{5C79111A-8691-B84E-8868-EA4E4839B415}" dt="2024-03-20T13:15:57.668" v="94"/>
          <ac:picMkLst>
            <pc:docMk/>
            <pc:sldMk cId="2978098946" sldId="257"/>
            <ac:picMk id="8" creationId="{6AD0516A-1EF8-C5F3-56CD-782FB4EF0BDE}"/>
          </ac:picMkLst>
        </pc:picChg>
        <pc:picChg chg="add">
          <ac:chgData name="Alan Le Gourrierec" userId="S::le-gourrierec.e2102927@etud.univ-ubs.fr::3fd76400-5b52-4a3c-a871-9334411ad925" providerId="AD" clId="Web-{5C79111A-8691-B84E-8868-EA4E4839B415}" dt="2024-03-20T13:04:23.015" v="0"/>
          <ac:picMkLst>
            <pc:docMk/>
            <pc:sldMk cId="2978098946" sldId="257"/>
            <ac:picMk id="10" creationId="{6BA60B3D-07CB-6E32-8B16-2B42278D4908}"/>
          </ac:picMkLst>
        </pc:picChg>
      </pc:sldChg>
      <pc:sldChg chg="new ord">
        <pc:chgData name="Alan Le Gourrierec" userId="S::le-gourrierec.e2102927@etud.univ-ubs.fr::3fd76400-5b52-4a3c-a871-9334411ad925" providerId="AD" clId="Web-{5C79111A-8691-B84E-8868-EA4E4839B415}" dt="2024-03-20T13:15:01.494" v="91"/>
        <pc:sldMkLst>
          <pc:docMk/>
          <pc:sldMk cId="2664409796" sldId="258"/>
        </pc:sldMkLst>
      </pc:sldChg>
      <pc:sldChg chg="new">
        <pc:chgData name="Alan Le Gourrierec" userId="S::le-gourrierec.e2102927@etud.univ-ubs.fr::3fd76400-5b52-4a3c-a871-9334411ad925" providerId="AD" clId="Web-{5C79111A-8691-B84E-8868-EA4E4839B415}" dt="2024-03-20T13:15:06.822" v="92"/>
        <pc:sldMkLst>
          <pc:docMk/>
          <pc:sldMk cId="1648246931" sldId="259"/>
        </pc:sldMkLst>
      </pc:sldChg>
    </pc:docChg>
  </pc:docChgLst>
  <pc:docChgLst>
    <pc:chgData name="Maxime Soulie" userId="S::soulie.e2302816@etud.univ-ubs.fr::000d7c08-f7ae-4c56-bb62-46b51fee8f7d" providerId="AD" clId="Web-{14EE4730-FAF5-5410-4A7E-CA68C22846E7}"/>
    <pc:docChg chg="modSld">
      <pc:chgData name="Maxime Soulie" userId="S::soulie.e2302816@etud.univ-ubs.fr::000d7c08-f7ae-4c56-bb62-46b51fee8f7d" providerId="AD" clId="Web-{14EE4730-FAF5-5410-4A7E-CA68C22846E7}" dt="2024-03-20T22:48:55.619" v="7" actId="1076"/>
      <pc:docMkLst>
        <pc:docMk/>
      </pc:docMkLst>
      <pc:sldChg chg="addSp delSp modSp">
        <pc:chgData name="Maxime Soulie" userId="S::soulie.e2302816@etud.univ-ubs.fr::000d7c08-f7ae-4c56-bb62-46b51fee8f7d" providerId="AD" clId="Web-{14EE4730-FAF5-5410-4A7E-CA68C22846E7}" dt="2024-03-20T22:48:55.619" v="7" actId="1076"/>
        <pc:sldMkLst>
          <pc:docMk/>
          <pc:sldMk cId="109857222" sldId="256"/>
        </pc:sldMkLst>
        <pc:picChg chg="del">
          <ac:chgData name="Maxime Soulie" userId="S::soulie.e2302816@etud.univ-ubs.fr::000d7c08-f7ae-4c56-bb62-46b51fee8f7d" providerId="AD" clId="Web-{14EE4730-FAF5-5410-4A7E-CA68C22846E7}" dt="2024-03-20T22:48:53.025" v="6"/>
          <ac:picMkLst>
            <pc:docMk/>
            <pc:sldMk cId="109857222" sldId="256"/>
            <ac:picMk id="4" creationId="{66C1784D-7E1A-0013-24EC-561128396C78}"/>
          </ac:picMkLst>
        </pc:picChg>
        <pc:picChg chg="add del mod">
          <ac:chgData name="Maxime Soulie" userId="S::soulie.e2302816@etud.univ-ubs.fr::000d7c08-f7ae-4c56-bb62-46b51fee8f7d" providerId="AD" clId="Web-{14EE4730-FAF5-5410-4A7E-CA68C22846E7}" dt="2024-03-20T22:48:18.117" v="1"/>
          <ac:picMkLst>
            <pc:docMk/>
            <pc:sldMk cId="109857222" sldId="256"/>
            <ac:picMk id="6" creationId="{C51BAE19-354B-1899-185A-4617A76D2510}"/>
          </ac:picMkLst>
        </pc:picChg>
        <pc:picChg chg="add mod">
          <ac:chgData name="Maxime Soulie" userId="S::soulie.e2302816@etud.univ-ubs.fr::000d7c08-f7ae-4c56-bb62-46b51fee8f7d" providerId="AD" clId="Web-{14EE4730-FAF5-5410-4A7E-CA68C22846E7}" dt="2024-03-20T22:48:55.619" v="7" actId="1076"/>
          <ac:picMkLst>
            <pc:docMk/>
            <pc:sldMk cId="109857222" sldId="256"/>
            <ac:picMk id="7" creationId="{071B78A5-2470-8E47-F53D-EC10E9401A93}"/>
          </ac:picMkLst>
        </pc:picChg>
      </pc:sldChg>
    </pc:docChg>
  </pc:docChgLst>
  <pc:docChgLst>
    <pc:chgData name="Alan Le Gourrierec" userId="S::le-gourrierec.e2102927@etud.univ-ubs.fr::3fd76400-5b52-4a3c-a871-9334411ad925" providerId="AD" clId="Web-{123DB587-7E96-4D7D-E0A7-9ACEC05D219B}"/>
    <pc:docChg chg="addSld delSld modSld">
      <pc:chgData name="Alan Le Gourrierec" userId="S::le-gourrierec.e2102927@etud.univ-ubs.fr::3fd76400-5b52-4a3c-a871-9334411ad925" providerId="AD" clId="Web-{123DB587-7E96-4D7D-E0A7-9ACEC05D219B}" dt="2024-03-20T13:18:00.926" v="32"/>
      <pc:docMkLst>
        <pc:docMk/>
      </pc:docMkLst>
      <pc:sldChg chg="modSp del">
        <pc:chgData name="Alan Le Gourrierec" userId="S::le-gourrierec.e2102927@etud.univ-ubs.fr::3fd76400-5b52-4a3c-a871-9334411ad925" providerId="AD" clId="Web-{123DB587-7E96-4D7D-E0A7-9ACEC05D219B}" dt="2024-03-20T13:17:49.051" v="18"/>
        <pc:sldMkLst>
          <pc:docMk/>
          <pc:sldMk cId="1648246931" sldId="259"/>
        </pc:sldMkLst>
        <pc:spChg chg="mod">
          <ac:chgData name="Alan Le Gourrierec" userId="S::le-gourrierec.e2102927@etud.univ-ubs.fr::3fd76400-5b52-4a3c-a871-9334411ad925" providerId="AD" clId="Web-{123DB587-7E96-4D7D-E0A7-9ACEC05D219B}" dt="2024-03-20T13:17:16.409" v="16" actId="20577"/>
          <ac:spMkLst>
            <pc:docMk/>
            <pc:sldMk cId="1648246931" sldId="259"/>
            <ac:spMk id="2" creationId="{4045B5A9-9C4A-99F1-B4E9-2D88AE0ACFFD}"/>
          </ac:spMkLst>
        </pc:spChg>
      </pc:sldChg>
      <pc:sldChg chg="delSp modSp add replId">
        <pc:chgData name="Alan Le Gourrierec" userId="S::le-gourrierec.e2102927@etud.univ-ubs.fr::3fd76400-5b52-4a3c-a871-9334411ad925" providerId="AD" clId="Web-{123DB587-7E96-4D7D-E0A7-9ACEC05D219B}" dt="2024-03-20T13:18:00.926" v="32"/>
        <pc:sldMkLst>
          <pc:docMk/>
          <pc:sldMk cId="4220712096" sldId="260"/>
        </pc:sldMkLst>
        <pc:spChg chg="mod">
          <ac:chgData name="Alan Le Gourrierec" userId="S::le-gourrierec.e2102927@etud.univ-ubs.fr::3fd76400-5b52-4a3c-a871-9334411ad925" providerId="AD" clId="Web-{123DB587-7E96-4D7D-E0A7-9ACEC05D219B}" dt="2024-03-20T13:17:56.942" v="31" actId="20577"/>
          <ac:spMkLst>
            <pc:docMk/>
            <pc:sldMk cId="4220712096" sldId="260"/>
            <ac:spMk id="2" creationId="{EC3E52D9-CEDD-46C2-5FFA-3F0AB7F2BEA3}"/>
          </ac:spMkLst>
        </pc:spChg>
        <pc:picChg chg="del">
          <ac:chgData name="Alan Le Gourrierec" userId="S::le-gourrierec.e2102927@etud.univ-ubs.fr::3fd76400-5b52-4a3c-a871-9334411ad925" providerId="AD" clId="Web-{123DB587-7E96-4D7D-E0A7-9ACEC05D219B}" dt="2024-03-20T13:18:00.926" v="32"/>
          <ac:picMkLst>
            <pc:docMk/>
            <pc:sldMk cId="4220712096" sldId="260"/>
            <ac:picMk id="10" creationId="{6BA60B3D-07CB-6E32-8B16-2B42278D490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BBEE-F49C-421E-8D69-01D678C2645F}" type="datetime1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5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5A31-3E87-468A-B148-5C666447EC69}" type="datetime1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2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7212-621B-48DA-ADA4-5ADD472264E8}" type="datetime1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8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4673-3D7D-4DA4-8694-3884C26BCA78}" type="datetime1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3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29FD-4554-41E0-B4CE-5E66F1069EE1}" type="datetime1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4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0AF1-98AE-4BE5-B730-B3F94EBFAF6B}" type="datetime1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02BD241F-3391-4EBE-A8C5-7CBF4570F37E}" type="datetime1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2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5603-DD09-4201-9B85-01E017332964}" type="datetime1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7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3CD9-D698-4CA1-B27A-F3D4C2BCE197}" type="datetime1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FE42-FC27-4BF8-9CF6-3CCDE72249E1}" type="datetime1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94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9139-9C44-484A-9C8C-A9A029484308}" type="datetime1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BF3223F2-9184-454A-B4F4-C56DD77B6351}" type="datetime1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0ChvxxU6Hm8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0ChvxxU6Hm8?feature=oembed" TargetMode="Externa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Lzy-IJg4_4?feature=oembe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9"/>
            <a:ext cx="6527364" cy="1109952"/>
          </a:xfrm>
        </p:spPr>
        <p:txBody>
          <a:bodyPr anchor="t"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Stairs </a:t>
            </a:r>
            <a:r>
              <a:rPr lang="en-US" err="1">
                <a:ea typeface="Calibri Light"/>
                <a:cs typeface="Calibri Light"/>
              </a:rPr>
              <a:t>unlift</a:t>
            </a:r>
            <a:endParaRPr lang="en-US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29006" y="971398"/>
            <a:ext cx="3864145" cy="1109951"/>
          </a:xfrm>
        </p:spPr>
        <p:txBody>
          <a:bodyPr anchor="ctr">
            <a:normAutofit fontScale="92500" lnSpcReduction="20000"/>
          </a:bodyPr>
          <a:lstStyle/>
          <a:p>
            <a:r>
              <a:rPr lang="en-US"/>
              <a:t>Alan Le </a:t>
            </a:r>
            <a:r>
              <a:rPr lang="en-US" err="1"/>
              <a:t>Gourrierec</a:t>
            </a:r>
            <a:endParaRPr lang="en-US"/>
          </a:p>
          <a:p>
            <a:r>
              <a:rPr lang="en-US"/>
              <a:t>Ewan Pallavicini </a:t>
            </a:r>
          </a:p>
          <a:p>
            <a:r>
              <a:rPr lang="en-US"/>
              <a:t>Maxime </a:t>
            </a:r>
            <a:r>
              <a:rPr lang="en-US" err="1"/>
              <a:t>Soulié</a:t>
            </a:r>
            <a:r>
              <a:rPr lang="en-US"/>
              <a:t>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7A04F5-A773-45AB-B1E9-77D42BB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Green and black logo with letters&#10;&#10;Description automatically generated">
            <a:extLst>
              <a:ext uri="{FF2B5EF4-FFF2-40B4-BE49-F238E27FC236}">
                <a16:creationId xmlns:a16="http://schemas.microsoft.com/office/drawing/2014/main" id="{D64EB8BC-82BA-2BE5-B659-1F4F79FB5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993" y="6200774"/>
            <a:ext cx="1457326" cy="5881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1B78A5-2470-8E47-F53D-EC10E9401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28" y="2200329"/>
            <a:ext cx="11156829" cy="399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9"/>
            <a:ext cx="6527364" cy="1109952"/>
          </a:xfrm>
        </p:spPr>
        <p:txBody>
          <a:bodyPr anchor="t"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Stairs </a:t>
            </a:r>
            <a:r>
              <a:rPr lang="en-US" err="1">
                <a:ea typeface="Calibri Light"/>
                <a:cs typeface="Calibri Light"/>
              </a:rPr>
              <a:t>unlift</a:t>
            </a:r>
            <a:endParaRPr lang="en-US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29006" y="971398"/>
            <a:ext cx="3864145" cy="1109951"/>
          </a:xfrm>
        </p:spPr>
        <p:txBody>
          <a:bodyPr anchor="ctr">
            <a:normAutofit fontScale="92500" lnSpcReduction="20000"/>
          </a:bodyPr>
          <a:lstStyle/>
          <a:p>
            <a:r>
              <a:rPr lang="en-US"/>
              <a:t>Alan Le </a:t>
            </a:r>
            <a:r>
              <a:rPr lang="en-US" err="1"/>
              <a:t>Gourrierec</a:t>
            </a:r>
            <a:endParaRPr lang="en-US"/>
          </a:p>
          <a:p>
            <a:r>
              <a:rPr lang="en-US"/>
              <a:t>Ewan Pallavicini </a:t>
            </a:r>
          </a:p>
          <a:p>
            <a:r>
              <a:rPr lang="en-US"/>
              <a:t>Maxime </a:t>
            </a:r>
            <a:r>
              <a:rPr lang="en-US" err="1"/>
              <a:t>Soulié</a:t>
            </a:r>
            <a:r>
              <a:rPr lang="en-US"/>
              <a:t>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7A04F5-A773-45AB-B1E9-77D42BB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Green and black logo with letters&#10;&#10;Description automatically generated">
            <a:extLst>
              <a:ext uri="{FF2B5EF4-FFF2-40B4-BE49-F238E27FC236}">
                <a16:creationId xmlns:a16="http://schemas.microsoft.com/office/drawing/2014/main" id="{D64EB8BC-82BA-2BE5-B659-1F4F79FB5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993" y="6200774"/>
            <a:ext cx="1457326" cy="5881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1B78A5-2470-8E47-F53D-EC10E9401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28" y="2200329"/>
            <a:ext cx="11156829" cy="399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2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D549E-6F83-45C2-CAB2-B87D9F56C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4673-3D7D-4DA4-8694-3884C26BCA78}" type="datetime1">
              <a:rPr lang="en-US" smtClean="0"/>
              <a:t>3/21/2024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7794A-8DE3-2306-95A3-BAC6DA88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67FC3B-0BFE-0326-7C76-E0212A49D705}"/>
              </a:ext>
            </a:extLst>
          </p:cNvPr>
          <p:cNvSpPr txBox="1"/>
          <p:nvPr/>
        </p:nvSpPr>
        <p:spPr>
          <a:xfrm>
            <a:off x="2996892" y="2243297"/>
            <a:ext cx="38812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>
                <a:ea typeface="+mn-lt"/>
                <a:cs typeface="+mn-lt"/>
                <a:hlinkClick r:id="rId3"/>
              </a:rPr>
              <a:t>https://youtu.be/0ChvxxU6Hm8</a:t>
            </a:r>
            <a:endParaRPr lang="en-US" sz="2000">
              <a:ea typeface="+mn-lt"/>
              <a:cs typeface="+mn-lt"/>
            </a:endParaRPr>
          </a:p>
          <a:p>
            <a:pPr algn="l"/>
            <a:endParaRPr lang="en-US"/>
          </a:p>
        </p:txBody>
      </p:sp>
      <p:pic>
        <p:nvPicPr>
          <p:cNvPr id="5" name="Online Media 4" title="hannatS Advert for Maddie Ross (english class)">
            <a:hlinkClick r:id="" action="ppaction://media"/>
            <a:extLst>
              <a:ext uri="{FF2B5EF4-FFF2-40B4-BE49-F238E27FC236}">
                <a16:creationId xmlns:a16="http://schemas.microsoft.com/office/drawing/2014/main" id="{B7D811E1-5125-2A72-F035-71679FDDBDD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904958" y="745176"/>
            <a:ext cx="971073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40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E52D9-CEDD-46C2-5FFA-3F0AB7F2B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6160"/>
            <a:ext cx="4019296" cy="1934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stairs unlift 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07685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6B5247-CC83-EE79-D651-CF813FA5526B}"/>
              </a:ext>
            </a:extLst>
          </p:cNvPr>
          <p:cNvSpPr txBox="1"/>
          <p:nvPr/>
        </p:nvSpPr>
        <p:spPr>
          <a:xfrm>
            <a:off x="517870" y="3172569"/>
            <a:ext cx="4019296" cy="317336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85000" lnSpcReduction="10000"/>
          </a:bodyPr>
          <a:lstStyle/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en-US" sz="2000"/>
              <a:t>Gamer computer powered by a RTX4090, 64Go RAM and Ryzen</a:t>
            </a:r>
            <a:r>
              <a:rPr lang="en-US" sz="2000">
                <a:ea typeface="+mn-lt"/>
                <a:cs typeface="+mn-lt"/>
              </a:rPr>
              <a:t> 7 7800X3D</a:t>
            </a:r>
            <a:r>
              <a:rPr lang="fr" sz="2000">
                <a:ea typeface="+mn-lt"/>
                <a:cs typeface="+mn-lt"/>
              </a:rPr>
              <a:t>.</a:t>
            </a:r>
            <a:endParaRPr lang="en-US" sz="2000">
              <a:ea typeface="+mn-lt"/>
              <a:cs typeface="+mn-lt"/>
            </a:endParaRP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-"/>
            </a:pPr>
            <a:endParaRPr lang="fr" sz="2000"/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en-US" sz="2000"/>
              <a:t>Fission reactor.</a:t>
            </a:r>
            <a:endParaRPr lang="en-US"/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-"/>
            </a:pPr>
            <a:endParaRPr lang="en-US" sz="2000"/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en-US" sz="2000">
                <a:ea typeface="+mn-lt"/>
                <a:cs typeface="+mn-lt"/>
              </a:rPr>
              <a:t>ROG Swift Pro PG248QP(24.1 </a:t>
            </a:r>
            <a:r>
              <a:rPr lang="en-US" sz="2000" err="1">
                <a:ea typeface="+mn-lt"/>
                <a:cs typeface="+mn-lt"/>
              </a:rPr>
              <a:t>inchs</a:t>
            </a:r>
            <a:r>
              <a:rPr lang="en-US" sz="2000">
                <a:ea typeface="+mn-lt"/>
                <a:cs typeface="+mn-lt"/>
              </a:rPr>
              <a:t>)</a:t>
            </a:r>
            <a:endParaRPr lang="en-US" sz="2000"/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-"/>
            </a:pPr>
            <a:endParaRPr lang="en-US" sz="2000"/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en-US" sz="2000"/>
              <a:t>A chair (not important) 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-"/>
            </a:pPr>
            <a:endParaRPr lang="en-US" sz="2000"/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endParaRPr lang="en-US" sz="2000"/>
          </a:p>
        </p:txBody>
      </p:sp>
      <p:pic>
        <p:nvPicPr>
          <p:cNvPr id="10" name="Picture 9" descr="A chair with a computer on it&#10;&#10;Description automatically generated">
            <a:extLst>
              <a:ext uri="{FF2B5EF4-FFF2-40B4-BE49-F238E27FC236}">
                <a16:creationId xmlns:a16="http://schemas.microsoft.com/office/drawing/2014/main" id="{2C4C5413-DFBA-6697-E7E8-FF12BD2D2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578" y="657368"/>
            <a:ext cx="4046496" cy="5431536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02AF664E-956D-40D1-9B64-72A785708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3426" y="6300216"/>
            <a:ext cx="664880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E98F5-1529-5735-FDDC-40DBD7090F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9D44673-3D7D-4DA4-8694-3884C26BCA78}" type="datetime1">
              <a:rPr lang="en-US" smtClean="0"/>
              <a:pPr>
                <a:spcAft>
                  <a:spcPts val="600"/>
                </a:spcAft>
              </a:pPr>
              <a:t>3/21/2024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FCEDC-78B1-5909-B7A0-BC3F27D9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A23F8-D78F-8733-1016-A3AE8C07D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Not a solution, it's much more.</a:t>
            </a:r>
          </a:p>
        </p:txBody>
      </p:sp>
    </p:spTree>
    <p:extLst>
      <p:ext uri="{BB962C8B-B14F-4D97-AF65-F5344CB8AC3E}">
        <p14:creationId xmlns:p14="http://schemas.microsoft.com/office/powerpoint/2010/main" val="39129079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F9FFCE1-E057-415B-A971-88EC7E22A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E52D9-CEDD-46C2-5FFA-3F0AB7F2B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03" y="971397"/>
            <a:ext cx="4263009" cy="29474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Ecological aspects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896FE-4E12-F35D-5141-CF2886D06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27184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Deciduous tree">
            <a:extLst>
              <a:ext uri="{FF2B5EF4-FFF2-40B4-BE49-F238E27FC236}">
                <a16:creationId xmlns:a16="http://schemas.microsoft.com/office/drawing/2014/main" id="{6BA60B3D-07CB-6E32-8B16-2B42278D4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4047" y="508090"/>
            <a:ext cx="5626534" cy="562653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58401B5-5F1B-4D21-9AC3-AAEC8D366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9334" y="6300216"/>
            <a:ext cx="629597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E98F5-1529-5735-FDDC-40DBD7090F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9D44673-3D7D-4DA4-8694-3884C26BCA78}" type="datetime1">
              <a:rPr lang="en-US" smtClean="0"/>
              <a:pPr>
                <a:spcAft>
                  <a:spcPts val="600"/>
                </a:spcAft>
              </a:pPr>
              <a:t>3/21/2024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FCEDC-78B1-5909-B7A0-BC3F27D9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6B5247-CC83-EE79-D651-CF813FA5526B}"/>
              </a:ext>
            </a:extLst>
          </p:cNvPr>
          <p:cNvSpPr txBox="1"/>
          <p:nvPr/>
        </p:nvSpPr>
        <p:spPr>
          <a:xfrm>
            <a:off x="666750" y="2666999"/>
            <a:ext cx="4143374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/>
              <a:t>No need to call anymore the emergency service to save you</a:t>
            </a:r>
          </a:p>
          <a:p>
            <a:pPr marL="285750" indent="-285750">
              <a:buFont typeface="Calibri"/>
              <a:buChar char="-"/>
            </a:pPr>
            <a:endParaRPr lang="en-US"/>
          </a:p>
          <a:p>
            <a:pPr marL="285750" indent="-285750">
              <a:buFont typeface="Calibri"/>
              <a:buChar char="-"/>
            </a:pPr>
            <a:r>
              <a:rPr lang="en-US"/>
              <a:t>Of course, our device is nuclear powered</a:t>
            </a:r>
          </a:p>
          <a:p>
            <a:pPr marL="285750" indent="-285750">
              <a:buFont typeface="Calibri"/>
              <a:buChar char="-"/>
            </a:pPr>
            <a:endParaRPr lang="en-US">
              <a:latin typeface="Bierstadt"/>
              <a:cs typeface="Arial"/>
            </a:endParaRPr>
          </a:p>
          <a:p>
            <a:pPr marL="285750" indent="-285750">
              <a:buFont typeface="Calibri,Sans-Serif"/>
              <a:buChar char="-"/>
            </a:pPr>
            <a:r>
              <a:rPr lang="en-US">
                <a:latin typeface="Arial"/>
                <a:cs typeface="Arial"/>
              </a:rPr>
              <a:t>Old people don't fall anymore when they go down the stairs</a:t>
            </a:r>
          </a:p>
          <a:p>
            <a:pPr marL="285750" indent="-285750">
              <a:buFont typeface="Calibri"/>
              <a:buChar char="-"/>
            </a:pPr>
            <a:endParaRPr lang="en-US"/>
          </a:p>
        </p:txBody>
      </p:sp>
      <p:pic>
        <p:nvPicPr>
          <p:cNvPr id="3" name="Picture 2" descr="A cartoon of a person running&#10;&#10;Description automatically generated">
            <a:extLst>
              <a:ext uri="{FF2B5EF4-FFF2-40B4-BE49-F238E27FC236}">
                <a16:creationId xmlns:a16="http://schemas.microsoft.com/office/drawing/2014/main" id="{0C430D03-374B-FD68-E72E-3E298513F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873" y="-361806"/>
            <a:ext cx="10322718" cy="773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09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E52D9-CEDD-46C2-5FFA-3F0AB7F2B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6160"/>
            <a:ext cx="4019296" cy="1934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Social aspects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07685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6B5247-CC83-EE79-D651-CF813FA5526B}"/>
              </a:ext>
            </a:extLst>
          </p:cNvPr>
          <p:cNvSpPr txBox="1"/>
          <p:nvPr/>
        </p:nvSpPr>
        <p:spPr>
          <a:xfrm>
            <a:off x="517870" y="3172569"/>
            <a:ext cx="4019296" cy="317336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spcAft>
                <a:spcPts val="600"/>
              </a:spcAft>
              <a:buFont typeface="Calibri"/>
              <a:buChar char="-"/>
            </a:pPr>
            <a:r>
              <a:rPr lang="en-US" sz="1900"/>
              <a:t>Old people doesn't have fear anymore to take stairs lift.</a:t>
            </a:r>
            <a:endParaRPr lang="en-US"/>
          </a:p>
          <a:p>
            <a:pPr marL="342900" indent="-342900">
              <a:spcAft>
                <a:spcPts val="600"/>
              </a:spcAft>
              <a:buFont typeface="Calibri"/>
              <a:buChar char="-"/>
            </a:pPr>
            <a:endParaRPr lang="en-US" sz="1900"/>
          </a:p>
          <a:p>
            <a:pPr marL="285750" indent="-285750">
              <a:spcAft>
                <a:spcPts val="600"/>
              </a:spcAft>
              <a:buFont typeface="Calibri" panose="020B0604020202020204" pitchFamily="34" charset="0"/>
              <a:buChar char="-"/>
            </a:pPr>
            <a:r>
              <a:rPr lang="en-US" sz="1900"/>
              <a:t>Buy this to your parents and you don't have to see them anymore, their probably still alive.</a:t>
            </a:r>
          </a:p>
          <a:p>
            <a:pPr>
              <a:spcAft>
                <a:spcPts val="600"/>
              </a:spcAft>
            </a:pPr>
            <a:endParaRPr lang="en-US" sz="1900"/>
          </a:p>
          <a:p>
            <a:pPr>
              <a:spcAft>
                <a:spcPts val="600"/>
              </a:spcAft>
            </a:pPr>
            <a:endParaRPr lang="en-US" sz="1900"/>
          </a:p>
        </p:txBody>
      </p:sp>
      <p:pic>
        <p:nvPicPr>
          <p:cNvPr id="3" name="Picture 2" descr="SANTÉ, SOCIAL &amp; SOLIDARITÉ - Mairie Villemur-sur-Tarn">
            <a:extLst>
              <a:ext uri="{FF2B5EF4-FFF2-40B4-BE49-F238E27FC236}">
                <a16:creationId xmlns:a16="http://schemas.microsoft.com/office/drawing/2014/main" id="{D476D427-2147-7A4A-3023-171D9F131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425" y="985948"/>
            <a:ext cx="6648803" cy="5102956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2AF664E-956D-40D1-9B64-72A785708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3426" y="6300216"/>
            <a:ext cx="664880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E98F5-1529-5735-FDDC-40DBD7090F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9D44673-3D7D-4DA4-8694-3884C26BCA78}" type="datetime1">
              <a:rPr lang="en-US" smtClean="0"/>
              <a:pPr>
                <a:spcAft>
                  <a:spcPts val="600"/>
                </a:spcAft>
              </a:pPr>
              <a:t>3/21/2024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FCEDC-78B1-5909-B7A0-BC3F27D9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9761686-14CD-339B-71BE-8AC1FBEDB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Love not war &lt;3</a:t>
            </a:r>
          </a:p>
        </p:txBody>
      </p:sp>
    </p:spTree>
    <p:extLst>
      <p:ext uri="{BB962C8B-B14F-4D97-AF65-F5344CB8AC3E}">
        <p14:creationId xmlns:p14="http://schemas.microsoft.com/office/powerpoint/2010/main" val="3980219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514C77-118F-0ACA-2824-E72FC51F2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6134CC-C427-8657-4BBC-E2E7DDE80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4673-3D7D-4DA4-8694-3884C26BCA78}" type="datetime1">
              <a:rPr lang="en-US" smtClean="0"/>
              <a:t>3/21/2024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9B9B9C-BCA5-B732-0464-96F89C51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F98A2-952B-921C-EEE2-1DEAE6DB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</a:rPr>
              <a:t>EBIOS </a:t>
            </a:r>
            <a:r>
              <a:rPr lang="en-US" kern="1200" err="1">
                <a:latin typeface="+mn-lt"/>
              </a:rPr>
              <a:t>risque</a:t>
            </a:r>
            <a:r>
              <a:rPr lang="en-US" kern="1200">
                <a:latin typeface="+mn-lt"/>
              </a:rPr>
              <a:t> manager</a:t>
            </a:r>
          </a:p>
        </p:txBody>
      </p:sp>
      <p:pic>
        <p:nvPicPr>
          <p:cNvPr id="11" name="Online Media 10" title="You wouldn't STEAL a CAR? (Hilarious anti piracy commercial)">
            <a:hlinkClick r:id="" action="ppaction://media"/>
            <a:extLst>
              <a:ext uri="{FF2B5EF4-FFF2-40B4-BE49-F238E27FC236}">
                <a16:creationId xmlns:a16="http://schemas.microsoft.com/office/drawing/2014/main" id="{0F28D131-4B63-C0D7-483C-EDB77D9316E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41425" y="685800"/>
            <a:ext cx="971073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6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E52D9-CEDD-46C2-5FFA-3F0AB7F2B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6160"/>
            <a:ext cx="4019296" cy="193417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/>
              <a:t>The company</a:t>
            </a:r>
            <a:br>
              <a:rPr lang="en-US"/>
            </a:br>
            <a:endParaRPr lang="en-US" b="1" kern="1200">
              <a:latin typeface="+mj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896FE-4E12-F35D-5141-CF2886D06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footer</a:t>
            </a:r>
            <a:endParaRPr lang="en-US" kern="1200">
              <a:latin typeface="+mn-l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07685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AF664E-956D-40D1-9B64-72A785708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3426" y="6300216"/>
            <a:ext cx="664880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E98F5-1529-5735-FDDC-40DBD7090F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9D44673-3D7D-4DA4-8694-3884C26BCA78}" type="datetime1">
              <a:rPr lang="en-US" smtClean="0"/>
              <a:pPr>
                <a:spcAft>
                  <a:spcPts val="600"/>
                </a:spcAft>
              </a:pPr>
              <a:t>3/21/2024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FCEDC-78B1-5909-B7A0-BC3F27D9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8" name="Image 7" descr="Une image contenant symbole, silhouette&#10;&#10;Description générée automatiquement">
            <a:extLst>
              <a:ext uri="{FF2B5EF4-FFF2-40B4-BE49-F238E27FC236}">
                <a16:creationId xmlns:a16="http://schemas.microsoft.com/office/drawing/2014/main" id="{548FF154-8019-7D3D-2FDE-3FE801588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846" y="336431"/>
            <a:ext cx="5667554" cy="5667554"/>
          </a:xfrm>
          <a:prstGeom prst="rect">
            <a:avLst/>
          </a:prstGeom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0C172D65-F066-C5A9-08BA-E604AAA974A0}"/>
              </a:ext>
            </a:extLst>
          </p:cNvPr>
          <p:cNvSpPr txBox="1"/>
          <p:nvPr/>
        </p:nvSpPr>
        <p:spPr>
          <a:xfrm>
            <a:off x="517870" y="1945935"/>
            <a:ext cx="4019296" cy="439999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spcAft>
                <a:spcPts val="600"/>
              </a:spcAft>
              <a:buFont typeface="Calibri"/>
              <a:buChar char="-"/>
            </a:pPr>
            <a:r>
              <a:rPr lang="en-US" sz="1900"/>
              <a:t>created 1977</a:t>
            </a:r>
          </a:p>
          <a:p>
            <a:pPr marL="342900" indent="-342900">
              <a:spcAft>
                <a:spcPts val="600"/>
              </a:spcAft>
              <a:buFont typeface="Calibri"/>
              <a:buChar char="-"/>
            </a:pPr>
            <a:r>
              <a:rPr lang="en-US" sz="1900"/>
              <a:t>110 years after the mother company</a:t>
            </a:r>
          </a:p>
          <a:p>
            <a:pPr marL="342900" indent="-342900">
              <a:spcAft>
                <a:spcPts val="600"/>
              </a:spcAft>
              <a:buFont typeface="Calibri"/>
              <a:buChar char="-"/>
            </a:pPr>
            <a:r>
              <a:rPr lang="en-US" sz="1900"/>
              <a:t>So many old people stuck upstairs</a:t>
            </a:r>
          </a:p>
          <a:p>
            <a:pPr marL="342900" indent="-342900">
              <a:spcAft>
                <a:spcPts val="600"/>
              </a:spcAft>
              <a:buFont typeface="Calibri"/>
              <a:buChar char="-"/>
            </a:pPr>
            <a:r>
              <a:rPr lang="en-US" sz="1900"/>
              <a:t>High tech with nuclear engine</a:t>
            </a:r>
          </a:p>
          <a:p>
            <a:pPr marL="342900" indent="-342900">
              <a:spcAft>
                <a:spcPts val="600"/>
              </a:spcAft>
              <a:buFont typeface="Calibri"/>
              <a:buChar char="-"/>
            </a:pPr>
            <a:r>
              <a:rPr lang="en-US" sz="1900"/>
              <a:t>Learned from </a:t>
            </a:r>
            <a:r>
              <a:rPr lang="en-US" sz="1900" err="1"/>
              <a:t>Stannah's</a:t>
            </a:r>
            <a:r>
              <a:rPr lang="en-US" sz="1900"/>
              <a:t> errors </a:t>
            </a:r>
          </a:p>
          <a:p>
            <a:pPr marL="342900" indent="-342900">
              <a:spcAft>
                <a:spcPts val="600"/>
              </a:spcAft>
              <a:buFont typeface="Calibri"/>
              <a:buChar char="-"/>
            </a:pPr>
            <a:r>
              <a:rPr lang="en-US" sz="1900"/>
              <a:t>Older population </a:t>
            </a:r>
            <a:r>
              <a:rPr lang="en-US">
                <a:solidFill>
                  <a:srgbClr val="040C28"/>
                </a:solidFill>
                <a:ea typeface="+mn-lt"/>
                <a:cs typeface="+mn-lt"/>
              </a:rPr>
              <a:t>→</a:t>
            </a:r>
            <a:r>
              <a:rPr lang="en-US" sz="1900"/>
              <a:t> bigger market</a:t>
            </a:r>
            <a:endParaRPr lang="en-US" sz="1900" err="1">
              <a:solidFill>
                <a:srgbClr val="000000"/>
              </a:solidFill>
            </a:endParaRPr>
          </a:p>
          <a:p>
            <a:pPr marL="342900" indent="-342900">
              <a:spcAft>
                <a:spcPts val="600"/>
              </a:spcAft>
              <a:buFont typeface="Calibri"/>
              <a:buChar char="-"/>
            </a:pPr>
            <a:endParaRPr lang="en-US" sz="1900"/>
          </a:p>
          <a:p>
            <a:pPr>
              <a:spcAft>
                <a:spcPts val="600"/>
              </a:spcAft>
            </a:pPr>
            <a:endParaRPr lang="en-US" sz="1900"/>
          </a:p>
          <a:p>
            <a:pPr>
              <a:spcAft>
                <a:spcPts val="600"/>
              </a:spcAft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53645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E52D9-CEDD-46C2-5FFA-3F0AB7F2B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6160"/>
            <a:ext cx="4019296" cy="1934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The Cash 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896FE-4E12-F35D-5141-CF2886D06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Everyone love cash </a:t>
            </a:r>
            <a:endParaRPr lang="en-US"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07685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0C172D65-F066-C5A9-08BA-E604AAA974A0}"/>
              </a:ext>
            </a:extLst>
          </p:cNvPr>
          <p:cNvSpPr txBox="1"/>
          <p:nvPr/>
        </p:nvSpPr>
        <p:spPr>
          <a:xfrm>
            <a:off x="517870" y="3172569"/>
            <a:ext cx="4019296" cy="317336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en-US" sz="1900"/>
              <a:t>For 5% of our company, we only need 500k$ to save old people lock on top of their houses 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-"/>
            </a:pPr>
            <a:endParaRPr lang="en-US" sz="190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en-US" sz="1900" err="1"/>
              <a:t>Stannah</a:t>
            </a:r>
            <a:r>
              <a:rPr lang="en-US" sz="1900"/>
              <a:t> follow us in this project (1.3M invested in R&amp;D)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en-US" sz="600"/>
              <a:t>Withdrawal of reactor at client's death</a:t>
            </a:r>
          </a:p>
          <a:p>
            <a:pPr>
              <a:spcAft>
                <a:spcPts val="600"/>
              </a:spcAft>
            </a:pPr>
            <a:endParaRPr lang="en-US" sz="190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-"/>
            </a:pPr>
            <a:endParaRPr lang="en-US" sz="1900"/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endParaRPr lang="en-US" sz="1900"/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endParaRPr lang="en-US" sz="1900"/>
          </a:p>
        </p:txBody>
      </p:sp>
      <p:pic>
        <p:nvPicPr>
          <p:cNvPr id="3" name="Picture 2" descr="money cash icon 19006277 PNG">
            <a:extLst>
              <a:ext uri="{FF2B5EF4-FFF2-40B4-BE49-F238E27FC236}">
                <a16:creationId xmlns:a16="http://schemas.microsoft.com/office/drawing/2014/main" id="{8F65F9E8-CC9D-1888-7A27-0A731D5BC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425" y="1019190"/>
            <a:ext cx="6648803" cy="5069714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2AF664E-956D-40D1-9B64-72A785708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3426" y="6300216"/>
            <a:ext cx="664880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E98F5-1529-5735-FDDC-40DBD7090F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9D44673-3D7D-4DA4-8694-3884C26BCA78}" type="datetime1">
              <a:rPr lang="en-US" smtClean="0"/>
              <a:pPr>
                <a:spcAft>
                  <a:spcPts val="600"/>
                </a:spcAft>
              </a:pPr>
              <a:t>3/21/2024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FCEDC-78B1-5909-B7A0-BC3F27D9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22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EFAAB5-34A3-C2FC-70BA-7720CC8A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0F967-8DE2-B7B2-3F58-DA2EF47E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22" y="978408"/>
            <a:ext cx="4774738" cy="32114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You don't have questions</a:t>
            </a:r>
            <a:r>
              <a:rPr lang="en-US"/>
              <a:t>.</a:t>
            </a:r>
            <a:endParaRPr lang="en-US" b="1" kern="1200">
              <a:latin typeface="+mj-lt"/>
              <a:ea typeface="+mj-ea"/>
              <a:cs typeface="+mj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3CDE8-422E-DBCA-479E-0B87D6343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870" y="97713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Milieu de page</a:t>
            </a:r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DD57DDC-2075-7CBD-00B4-0A5FF0991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Graphic 9" descr="Question mark">
            <a:extLst>
              <a:ext uri="{FF2B5EF4-FFF2-40B4-BE49-F238E27FC236}">
                <a16:creationId xmlns:a16="http://schemas.microsoft.com/office/drawing/2014/main" id="{6FCD7B61-BA99-EBDF-1E5E-8E605C955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2382" y="965741"/>
            <a:ext cx="4970803" cy="4970803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4BCF1CC-D6F1-21D9-307D-C36BA9E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486FE-7EB5-3C3C-F5F7-BC6DE8106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9D44673-3D7D-4DA4-8694-3884C26BCA78}" type="datetime1">
              <a:rPr lang="en-US" smtClean="0"/>
              <a:pPr>
                <a:spcAft>
                  <a:spcPts val="600"/>
                </a:spcAft>
              </a:pPr>
              <a:t>3/21/2024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92B78-6878-2BBD-E4D8-B849DE6B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317" y="6420414"/>
            <a:ext cx="6379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FDF98CC-160E-494C-8C3C-8CDC5FA257DE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93083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GestaltVTI</vt:lpstr>
      <vt:lpstr>Stairs unlift</vt:lpstr>
      <vt:lpstr>PowerPoint Presentation</vt:lpstr>
      <vt:lpstr>Why stairs unlift ?</vt:lpstr>
      <vt:lpstr>Ecological aspects</vt:lpstr>
      <vt:lpstr>Social aspects</vt:lpstr>
      <vt:lpstr>PowerPoint Presentation</vt:lpstr>
      <vt:lpstr>The company </vt:lpstr>
      <vt:lpstr>The Cash </vt:lpstr>
      <vt:lpstr>You don't have questions.</vt:lpstr>
      <vt:lpstr>Stairs unlift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2024-03-20T12:53:19Z</dcterms:created>
  <dcterms:modified xsi:type="dcterms:W3CDTF">2024-03-21T09:21:50Z</dcterms:modified>
</cp:coreProperties>
</file>