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LLM自动定理证明的进展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27245"/>
            <a:ext cx="9144000" cy="1268095"/>
          </a:xfrm>
        </p:spPr>
        <p:txBody>
          <a:bodyPr>
            <a:normAutofit/>
          </a:bodyPr>
          <a:p>
            <a:r>
              <a:rPr lang="zh-CN" altLang="en-US"/>
              <a:t>子鱼</a:t>
            </a:r>
            <a:r>
              <a:rPr lang="en-US" altLang="zh-CN"/>
              <a:t> 2023.7.22</a:t>
            </a:r>
            <a:endParaRPr lang="en-US" altLang="zh-CN"/>
          </a:p>
          <a:p>
            <a:r>
              <a:rPr lang="en-US" altLang="zh-CN"/>
              <a:t>https://zhuanlan.zhihu.com/p/627072208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2885" y="240665"/>
            <a:ext cx="503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先展示一些目前的成果：</a:t>
            </a:r>
            <a:endParaRPr lang="zh-CN" altLang="en-US"/>
          </a:p>
          <a:p>
            <a:r>
              <a:rPr lang="zh-CN" altLang="en-US"/>
              <a:t>HyperTree Proof Search for Neural Theorem Proving（2022.5.23）自动解决了10道IMO的题目，例：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229360"/>
            <a:ext cx="6891655" cy="1235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r="42646"/>
          <a:stretch>
            <a:fillRect/>
          </a:stretch>
        </p:blipFill>
        <p:spPr>
          <a:xfrm>
            <a:off x="7179310" y="635"/>
            <a:ext cx="4229735" cy="6868160"/>
          </a:xfrm>
          <a:prstGeom prst="rect">
            <a:avLst/>
          </a:prstGeom>
        </p:spPr>
      </p:pic>
      <p:pic>
        <p:nvPicPr>
          <p:cNvPr id="17" name="图片 16" descr="B@D4YJC0X78Q4PYP21`}ELU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885" y="2531110"/>
            <a:ext cx="6548120" cy="4170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195" y="467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证明的</a:t>
            </a:r>
            <a:r>
              <a:rPr lang="zh-CN" altLang="en-US"/>
              <a:t>结构：蒙特卡洛搜索树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1401445"/>
            <a:ext cx="5749925" cy="4055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1715135"/>
            <a:ext cx="5567680" cy="3066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3075" y="452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概率的选择：使用大语言模型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7380" y="1471930"/>
            <a:ext cx="10756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深度学习作为</a:t>
            </a:r>
            <a:r>
              <a:rPr lang="zh-CN" altLang="en-US"/>
              <a:t>特征提取器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注意力机制：</a:t>
            </a:r>
            <a:r>
              <a:rPr lang="en-US" altLang="zh-CN"/>
              <a:t>Transformer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3600"/>
              <a:t>“</a:t>
            </a:r>
            <a:r>
              <a:rPr lang="zh-CN" altLang="en-US" sz="3600"/>
              <a:t>今</a:t>
            </a:r>
            <a:r>
              <a:rPr lang="en-US" altLang="zh-CN" sz="3600"/>
              <a:t> </a:t>
            </a:r>
            <a:r>
              <a:rPr lang="zh-CN" altLang="en-US" sz="3600"/>
              <a:t>天</a:t>
            </a:r>
            <a:r>
              <a:rPr lang="en-US" altLang="zh-CN" sz="3600"/>
              <a:t> </a:t>
            </a:r>
            <a:r>
              <a:rPr lang="zh-CN" altLang="en-US" sz="3600"/>
              <a:t>有</a:t>
            </a:r>
            <a:r>
              <a:rPr lang="en-US" altLang="zh-CN" sz="3600"/>
              <a:t> </a:t>
            </a:r>
            <a:r>
              <a:rPr lang="zh-CN" altLang="en-US" sz="3600"/>
              <a:t>雨，出</a:t>
            </a:r>
            <a:r>
              <a:rPr lang="en-US" altLang="zh-CN" sz="3600"/>
              <a:t> </a:t>
            </a:r>
            <a:r>
              <a:rPr lang="zh-CN" altLang="en-US" sz="3600"/>
              <a:t>门</a:t>
            </a:r>
            <a:r>
              <a:rPr lang="en-US" altLang="zh-CN" sz="3600"/>
              <a:t> </a:t>
            </a:r>
            <a:r>
              <a:rPr lang="zh-CN" altLang="en-US" sz="3600"/>
              <a:t>记</a:t>
            </a:r>
            <a:r>
              <a:rPr lang="en-US" altLang="zh-CN" sz="3600"/>
              <a:t> </a:t>
            </a:r>
            <a:r>
              <a:rPr lang="zh-CN" altLang="en-US" sz="3600"/>
              <a:t>得</a:t>
            </a:r>
            <a:r>
              <a:rPr lang="en-US" altLang="zh-CN" sz="3600"/>
              <a:t> </a:t>
            </a:r>
            <a:r>
              <a:rPr lang="zh-CN" altLang="en-US" sz="3600"/>
              <a:t>带（）</a:t>
            </a:r>
            <a:r>
              <a:rPr lang="en-US" altLang="zh-CN" sz="3600"/>
              <a:t>”</a:t>
            </a:r>
            <a:endParaRPr lang="en-US" altLang="zh-CN" sz="3600"/>
          </a:p>
          <a:p>
            <a:endParaRPr lang="zh-CN" altLang="en-US" sz="3600"/>
          </a:p>
          <a:p>
            <a:endParaRPr lang="zh-CN" altLang="en-US"/>
          </a:p>
          <a:p>
            <a:r>
              <a:rPr lang="en-US" altLang="zh-CN"/>
              <a:t>GPT</a:t>
            </a:r>
            <a:r>
              <a:rPr lang="zh-CN" altLang="en-US"/>
              <a:t>：下一词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预训练</a:t>
            </a:r>
            <a:r>
              <a:rPr lang="zh-CN" altLang="en-US"/>
              <a:t>和微调：</a:t>
            </a:r>
            <a:endParaRPr lang="zh-CN" altLang="en-US"/>
          </a:p>
          <a:p>
            <a:r>
              <a:rPr lang="zh-CN" altLang="en-US"/>
              <a:t>23GB的Github代码、10GB的Arxiv数学论文和2GB的Math StackExchange论坛文章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7700" y="657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目前成果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3120" y="2007235"/>
            <a:ext cx="103765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MiniF2F</a:t>
            </a:r>
            <a:r>
              <a:rPr lang="zh-CN" altLang="en-US"/>
              <a:t>数据集：</a:t>
            </a:r>
            <a:r>
              <a:rPr lang="en-US" altLang="zh-CN"/>
              <a:t>488</a:t>
            </a:r>
            <a:r>
              <a:rPr lang="zh-CN" altLang="en-US"/>
              <a:t>道高中数学</a:t>
            </a:r>
            <a:r>
              <a:rPr lang="zh-CN" altLang="en-US"/>
              <a:t>竞赛题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HTPS </a:t>
            </a:r>
            <a:r>
              <a:rPr lang="zh-CN" altLang="en-US"/>
              <a:t>验证集</a:t>
            </a:r>
            <a:r>
              <a:rPr lang="en-US" altLang="zh-CN"/>
              <a:t>58.6%</a:t>
            </a:r>
            <a:r>
              <a:rPr lang="zh-CN" altLang="en-US"/>
              <a:t>，测试集</a:t>
            </a:r>
            <a:r>
              <a:rPr lang="en-US" altLang="zh-CN"/>
              <a:t>41.0% 226</a:t>
            </a:r>
            <a:r>
              <a:rPr lang="zh-CN" altLang="en-US"/>
              <a:t>道</a:t>
            </a:r>
            <a:r>
              <a:rPr lang="zh-CN" altLang="en-US"/>
              <a:t>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IMO Grand Challenge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人类拥有几何直观，能够构造对象，懂得提出新的定义来统一形形色色的现象，这些能力的实现方法都不为人所知。因此要真正的实现自动定理证明，人们尚需投入海量的工作。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2140" y="1635125"/>
            <a:ext cx="107600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因为哥德尔不完备性定理（或者别的什么理由），机器永远无法证明数学定理，因为人是不受哥德尔定理束缚的，所以定理证明只能由人来完成。</a:t>
            </a:r>
            <a:endParaRPr lang="zh-CN" altLang="en-US" i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i="1"/>
              <a:t>人可以写出ZFC等等公理系统，也能知道这些公理系统不完备进而增添公理，还发明了图灵机并且知道图灵机不能解决停机问题，人可以给数学证明和图灵机设定基础，机器自己没有办法给自己设立基础。</a:t>
            </a:r>
            <a:endParaRPr lang="zh-CN" altLang="en-US" i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785" y="617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常见观点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2140" y="1635125"/>
            <a:ext cx="107600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自动形式化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数学内容</a:t>
            </a:r>
            <a:r>
              <a:rPr lang="zh-CN" altLang="en-US"/>
              <a:t>辅助检索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https://leanprover.zulipchat.com/#narrow/stream/219941-Machine-Learning-for-Theorem-Proving/topic/Semantic.20Search.20for.20Mathematics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推理能力：通向通用</a:t>
            </a:r>
            <a:r>
              <a:rPr lang="zh-CN" altLang="en-US"/>
              <a:t>智能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785" y="617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应用和</a:t>
            </a:r>
            <a:r>
              <a:rPr lang="zh-CN" altLang="en-US"/>
              <a:t>意义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GU5NTUwODgxNzA0ZDJmYmU1ZGYzMjUyMDgxMDdkYT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WPS</vt:lpstr>
      <vt:lpstr>PowerPoint 演示文稿</vt:lpstr>
      <vt:lpstr>LLM自动定理证明的进展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zzy</dc:creator>
  <cp:lastModifiedBy>大风起兮云飞扬1406894427</cp:lastModifiedBy>
  <cp:revision>2</cp:revision>
  <dcterms:created xsi:type="dcterms:W3CDTF">2023-07-22T04:36:00Z</dcterms:created>
  <dcterms:modified xsi:type="dcterms:W3CDTF">2023-07-22T06:48:24Z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F586CB4FA2BD4A5D8F7CC3BFA4B51798_12</vt:lpwstr>
  </property>
  <property fmtid="{D5CDD505-2E9C-101B-9397-08002B2CF9AE}" pid="3" name="KSOProductBuildVer">
    <vt:lpwstr>2052-12.1.0.15120</vt:lpwstr>
  </property>
</Properties>
</file>