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101" d="100"/>
          <a:sy n="101" d="100"/>
        </p:scale>
        <p:origin x="138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B2B-3022-B6C1-0EC9-9FDCAC3C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CA46D-F346-3BA4-5C52-F6F11D2C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59F6-E4C7-B1BB-C462-2C4F820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F1D3-C6DE-0B16-C32C-6059A182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03A5-2657-C565-9BA1-E0BDC962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070-00E0-FD3C-5394-28691009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E9258-673E-8D5F-8D99-5D69ADA2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85F6-7975-E9A5-BC3E-7187B654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FFFE-E63C-D5E2-6CA4-BA4D5AF7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A70A-9F1E-1BF0-DDE2-0D69A75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D8579-3569-650B-6DAB-FD8D8C341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6A76-2668-A1CB-9459-0DD7F23D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D55A-136D-A28E-B4D2-CF6D144B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48D2-BC14-0C5B-BA07-1DDAF83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6E1-30AA-5176-F0BF-18A038EF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6FBF-A364-566D-E476-921BA36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F450-6D52-4C1B-9405-B2C20DA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D952-D325-EEBB-2F7E-AE797A2B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8EE8-C466-A9E7-D4A0-1BAD4DEB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B9B-7D90-36C3-36F9-BA36574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CEC1-14C4-AD41-058A-F326607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FF14-BE87-678A-0E49-E220C657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F7FE-D18C-AFCE-E3B6-144DB8D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4E6D-312C-2274-E6DF-C8806B1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59BA-6484-755E-36F4-383E3F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E250-ED90-6757-BCE6-F62464E3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E17C-1300-CFD1-417E-0A160918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CB7B-6D89-8783-A69F-4F193338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5E31-A5C3-5AD0-A089-F60751E7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2ECB-B361-4DD8-56CA-6E9E2E2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A071-B722-7B0E-55F6-D9C6DF27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CB0F-68FB-0C9B-481A-C350D331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E987-4403-C37C-E082-C2EF8F13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4135-11D4-968E-BF6B-49F9C5E0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434FB-255A-97EF-EEFC-7895D734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8365-C599-522B-FC8E-9064D11D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FBFAF-1682-5D12-B923-FA1FDE61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0AE86-C440-52FA-80AC-A3FBA980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969EF-26FD-41C0-9240-C8716E1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CAB2-F0EC-A2D7-E5E0-D7BC5DF4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9C9E7-B0CD-5D74-5A9A-862DBCD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ED198-5234-B5E9-7069-EC5FFB5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B124-7CDB-A551-188A-20D97CB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F65A-B742-693A-A429-5F4130A1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F1A8A-6E9C-BB52-DA0A-5080D574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BCB25-60B4-6E3F-3990-F92E6E67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537-13CF-5650-9753-D260BE89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E167-A995-8456-B9B5-6B4E988C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6264-E68B-0DDD-C371-E451766A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6D08-49B7-F255-4545-79CF65D5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C5B6-23E8-275F-C394-B5C3D54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3463-0514-1831-BF94-89264CEA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0BE0-E911-A03D-3784-582DB5C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CC364-E875-6A78-31C6-CCEA38372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CBC6-8A8A-B559-BAD5-2F634A78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4E23-27CF-E34D-E0E7-A3DDE34F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7E51-164B-ED25-044E-E384540B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A5E9-6CCB-DE61-37F3-CC07EDF2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7E293-969A-0217-7731-22F4926B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0B7C-3B67-BB77-CB18-32E5A019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65B1-C5D8-6B7F-B60A-D4D780D57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45A-7984-40DA-8289-A23BE5E768B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3673-91C6-09B4-A8C8-F5145EC12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FEB5-AF33-987F-18D8-CE0CA9ED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71127D-C268-7056-4160-6F87DE36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6696421" y="698487"/>
            <a:ext cx="806435" cy="387737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C83B3D-DAFB-4435-9D6D-CD9E4F01802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539921" y="489138"/>
            <a:ext cx="2559718" cy="2589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C041C01-E9F0-0939-D0B3-B1906D30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04497" y="2155196"/>
            <a:ext cx="1031383" cy="431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E23BF4-A3EB-E2DF-CD09-9D8B1A2D1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20884" y="1022565"/>
            <a:ext cx="431124" cy="1181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3B937-BFBA-87C7-1DF4-F455440C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499651" y="2091403"/>
            <a:ext cx="1031383" cy="431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B121C-F2B4-FE6C-B5A9-173FEEAB7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6905769" y="1022564"/>
            <a:ext cx="373213" cy="1022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95203-7724-5E3C-9D7F-9F71C8178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557586" y="3977712"/>
            <a:ext cx="1242699" cy="1408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7E8D7E-8D02-0E48-863D-F10D8EAA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4858687" y="751876"/>
            <a:ext cx="753989" cy="3792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F8DE55-9BF2-3DD8-3471-1AF65EC8AAD6}"/>
              </a:ext>
            </a:extLst>
          </p:cNvPr>
          <p:cNvCxnSpPr>
            <a:cxnSpLocks/>
          </p:cNvCxnSpPr>
          <p:nvPr/>
        </p:nvCxnSpPr>
        <p:spPr>
          <a:xfrm>
            <a:off x="4697506" y="3618563"/>
            <a:ext cx="117033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25C9A-FFBA-9162-2494-AB1829ACF1D4}"/>
              </a:ext>
            </a:extLst>
          </p:cNvPr>
          <p:cNvCxnSpPr>
            <a:cxnSpLocks/>
          </p:cNvCxnSpPr>
          <p:nvPr/>
        </p:nvCxnSpPr>
        <p:spPr>
          <a:xfrm>
            <a:off x="6570703" y="3639769"/>
            <a:ext cx="11153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890531-3058-2C3E-25EB-35EB4A55FF1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027702" y="3530433"/>
            <a:ext cx="249597" cy="41343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8807F7-A3BA-877D-F929-AA65A3AA609B}"/>
              </a:ext>
            </a:extLst>
          </p:cNvPr>
          <p:cNvSpPr txBox="1"/>
          <p:nvPr/>
        </p:nvSpPr>
        <p:spPr>
          <a:xfrm>
            <a:off x="6507048" y="4020286"/>
            <a:ext cx="25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SPDT switch (remote)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6A0997-ED2E-7B16-28C7-AB7B88126B83}"/>
              </a:ext>
            </a:extLst>
          </p:cNvPr>
          <p:cNvSpPr/>
          <p:nvPr/>
        </p:nvSpPr>
        <p:spPr>
          <a:xfrm>
            <a:off x="5828766" y="3530433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EDDF55-E2F6-7C9E-EA5D-92EA44E00703}"/>
              </a:ext>
            </a:extLst>
          </p:cNvPr>
          <p:cNvSpPr/>
          <p:nvPr/>
        </p:nvSpPr>
        <p:spPr>
          <a:xfrm>
            <a:off x="6507048" y="3544403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294F2C-EC87-5CC3-4C3F-FCD4198FE8EB}"/>
              </a:ext>
            </a:extLst>
          </p:cNvPr>
          <p:cNvSpPr/>
          <p:nvPr/>
        </p:nvSpPr>
        <p:spPr>
          <a:xfrm>
            <a:off x="6181883" y="394386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94363-AC5B-5768-C5C1-3C02BE13593B}"/>
              </a:ext>
            </a:extLst>
          </p:cNvPr>
          <p:cNvCxnSpPr>
            <a:cxnSpLocks/>
          </p:cNvCxnSpPr>
          <p:nvPr/>
        </p:nvCxnSpPr>
        <p:spPr>
          <a:xfrm flipV="1">
            <a:off x="5683624" y="4818796"/>
            <a:ext cx="585547" cy="56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08EEE1-E87F-9EA0-D119-863F03C8FA90}"/>
              </a:ext>
            </a:extLst>
          </p:cNvPr>
          <p:cNvSpPr txBox="1"/>
          <p:nvPr/>
        </p:nvSpPr>
        <p:spPr>
          <a:xfrm>
            <a:off x="2822731" y="2036111"/>
            <a:ext cx="252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Led (on the PCB)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CB5C8B-D8B5-8F66-1059-2F47110FEA12}"/>
              </a:ext>
            </a:extLst>
          </p:cNvPr>
          <p:cNvSpPr txBox="1"/>
          <p:nvPr/>
        </p:nvSpPr>
        <p:spPr>
          <a:xfrm>
            <a:off x="2049794" y="1382895"/>
            <a:ext cx="324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Rectifying diode  (on the PCB)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6A2661-AA6D-4028-0034-50B1C0D48374}"/>
              </a:ext>
            </a:extLst>
          </p:cNvPr>
          <p:cNvSpPr txBox="1"/>
          <p:nvPr/>
        </p:nvSpPr>
        <p:spPr>
          <a:xfrm>
            <a:off x="1301147" y="803651"/>
            <a:ext cx="380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Limiting Resistor (on the PCB)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F8B8EF-A1EF-0B9C-7611-D7F2BC31766C}"/>
              </a:ext>
            </a:extLst>
          </p:cNvPr>
          <p:cNvSpPr txBox="1"/>
          <p:nvPr/>
        </p:nvSpPr>
        <p:spPr>
          <a:xfrm>
            <a:off x="2184944" y="4321736"/>
            <a:ext cx="252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Back LEDs as ground signal (remote)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CF8A943-FCD6-A341-0857-A61045CB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855139" y="2915193"/>
            <a:ext cx="930097" cy="4311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E0C66AD-EEE7-02C7-35E1-133C6CEA8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039850">
            <a:off x="6523947" y="2855341"/>
            <a:ext cx="1031383" cy="43112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7F552A-A70B-D839-BF28-CDCFC425B326}"/>
              </a:ext>
            </a:extLst>
          </p:cNvPr>
          <p:cNvCxnSpPr>
            <a:cxnSpLocks/>
          </p:cNvCxnSpPr>
          <p:nvPr/>
        </p:nvCxnSpPr>
        <p:spPr>
          <a:xfrm flipH="1">
            <a:off x="5235681" y="1914117"/>
            <a:ext cx="7459" cy="17256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A84600-F580-1514-058C-0B019E43F9CC}"/>
              </a:ext>
            </a:extLst>
          </p:cNvPr>
          <p:cNvCxnSpPr>
            <a:cxnSpLocks/>
          </p:cNvCxnSpPr>
          <p:nvPr/>
        </p:nvCxnSpPr>
        <p:spPr>
          <a:xfrm>
            <a:off x="7096104" y="1878663"/>
            <a:ext cx="32253" cy="17611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3183D1F-2A37-BA88-E404-98CA2C3D4672}"/>
              </a:ext>
            </a:extLst>
          </p:cNvPr>
          <p:cNvSpPr txBox="1"/>
          <p:nvPr/>
        </p:nvSpPr>
        <p:spPr>
          <a:xfrm>
            <a:off x="1397697" y="2724510"/>
            <a:ext cx="311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 Led in the solid state relay and bypass connection (on the PCB)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0FDB3-DFB2-32A5-7536-21F69D6D2269}"/>
              </a:ext>
            </a:extLst>
          </p:cNvPr>
          <p:cNvCxnSpPr>
            <a:cxnSpLocks/>
          </p:cNvCxnSpPr>
          <p:nvPr/>
        </p:nvCxnSpPr>
        <p:spPr>
          <a:xfrm>
            <a:off x="7096104" y="2784075"/>
            <a:ext cx="58990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5E688-C8BF-2DA7-D192-3164238F5A86}"/>
              </a:ext>
            </a:extLst>
          </p:cNvPr>
          <p:cNvCxnSpPr>
            <a:cxnSpLocks/>
          </p:cNvCxnSpPr>
          <p:nvPr/>
        </p:nvCxnSpPr>
        <p:spPr>
          <a:xfrm>
            <a:off x="4687688" y="2735812"/>
            <a:ext cx="589907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5EF914-9EB9-039C-3718-B6B34D848CC6}"/>
              </a:ext>
            </a:extLst>
          </p:cNvPr>
          <p:cNvCxnSpPr>
            <a:cxnSpLocks/>
          </p:cNvCxnSpPr>
          <p:nvPr/>
        </p:nvCxnSpPr>
        <p:spPr>
          <a:xfrm>
            <a:off x="4706834" y="3306468"/>
            <a:ext cx="6072" cy="310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42F07E-62EA-0BD9-5F7A-D85E1E8FF691}"/>
              </a:ext>
            </a:extLst>
          </p:cNvPr>
          <p:cNvCxnSpPr>
            <a:cxnSpLocks/>
          </p:cNvCxnSpPr>
          <p:nvPr/>
        </p:nvCxnSpPr>
        <p:spPr>
          <a:xfrm>
            <a:off x="4706834" y="2754723"/>
            <a:ext cx="0" cy="376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354FE8-066F-F937-CB34-D7DD8359DD56}"/>
              </a:ext>
            </a:extLst>
          </p:cNvPr>
          <p:cNvCxnSpPr>
            <a:cxnSpLocks/>
          </p:cNvCxnSpPr>
          <p:nvPr/>
        </p:nvCxnSpPr>
        <p:spPr>
          <a:xfrm>
            <a:off x="7682975" y="3322177"/>
            <a:ext cx="6072" cy="310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096BDA-4C9A-3E9C-252E-9802DFDCEA36}"/>
              </a:ext>
            </a:extLst>
          </p:cNvPr>
          <p:cNvCxnSpPr>
            <a:cxnSpLocks/>
          </p:cNvCxnSpPr>
          <p:nvPr/>
        </p:nvCxnSpPr>
        <p:spPr>
          <a:xfrm>
            <a:off x="7677243" y="2784075"/>
            <a:ext cx="0" cy="376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3FEA711-74BE-271E-3944-A868C3353A86}"/>
              </a:ext>
            </a:extLst>
          </p:cNvPr>
          <p:cNvSpPr/>
          <p:nvPr/>
        </p:nvSpPr>
        <p:spPr>
          <a:xfrm>
            <a:off x="4630142" y="327033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206FF3-1CA8-C34C-323D-FAA346C10DF5}"/>
              </a:ext>
            </a:extLst>
          </p:cNvPr>
          <p:cNvSpPr/>
          <p:nvPr/>
        </p:nvSpPr>
        <p:spPr>
          <a:xfrm>
            <a:off x="4627904" y="299316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775A39-F6F7-3FB5-7A82-60A518F79AD8}"/>
              </a:ext>
            </a:extLst>
          </p:cNvPr>
          <p:cNvSpPr/>
          <p:nvPr/>
        </p:nvSpPr>
        <p:spPr>
          <a:xfrm>
            <a:off x="7574793" y="327891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1BFFBE-6FEB-601D-6B86-5FC02A1E95A9}"/>
              </a:ext>
            </a:extLst>
          </p:cNvPr>
          <p:cNvSpPr/>
          <p:nvPr/>
        </p:nvSpPr>
        <p:spPr>
          <a:xfrm>
            <a:off x="7572555" y="300174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D33715-88EE-42D6-DBF0-63C50F0FF7F5}"/>
              </a:ext>
            </a:extLst>
          </p:cNvPr>
          <p:cNvCxnSpPr>
            <a:cxnSpLocks/>
          </p:cNvCxnSpPr>
          <p:nvPr/>
        </p:nvCxnSpPr>
        <p:spPr>
          <a:xfrm>
            <a:off x="6282589" y="4013617"/>
            <a:ext cx="0" cy="8118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92581AB7-89EC-8683-2419-24490DBA2E97}"/>
              </a:ext>
            </a:extLst>
          </p:cNvPr>
          <p:cNvSpPr/>
          <p:nvPr/>
        </p:nvSpPr>
        <p:spPr>
          <a:xfrm>
            <a:off x="3560392" y="343797"/>
            <a:ext cx="1007226" cy="369332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DCC K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40D698F1-7A73-B197-1A0C-76E3E08B0350}"/>
              </a:ext>
            </a:extLst>
          </p:cNvPr>
          <p:cNvSpPr/>
          <p:nvPr/>
        </p:nvSpPr>
        <p:spPr>
          <a:xfrm>
            <a:off x="5648887" y="5039236"/>
            <a:ext cx="1007226" cy="36933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DCC J</a:t>
            </a:r>
          </a:p>
        </p:txBody>
      </p:sp>
    </p:spTree>
    <p:extLst>
      <p:ext uri="{BB962C8B-B14F-4D97-AF65-F5344CB8AC3E}">
        <p14:creationId xmlns:p14="http://schemas.microsoft.com/office/powerpoint/2010/main" val="223481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Lomax</dc:creator>
  <cp:lastModifiedBy>Alan Lomax</cp:lastModifiedBy>
  <cp:revision>9</cp:revision>
  <dcterms:created xsi:type="dcterms:W3CDTF">2022-10-04T15:09:46Z</dcterms:created>
  <dcterms:modified xsi:type="dcterms:W3CDTF">2022-11-05T20:46:43Z</dcterms:modified>
</cp:coreProperties>
</file>