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 showGuides="1">
      <p:cViewPr varScale="1">
        <p:scale>
          <a:sx n="107" d="100"/>
          <a:sy n="107" d="100"/>
        </p:scale>
        <p:origin x="61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BB2B-3022-B6C1-0EC9-9FDCAC3C8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CA46D-F346-3BA4-5C52-F6F11D2C8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959F6-E4C7-B1BB-C462-2C4F820DD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0F1D3-C6DE-0B16-C32C-6059A182F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03A5-2657-C565-9BA1-E0BDC962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5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8070-00E0-FD3C-5394-28691009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E9258-673E-8D5F-8D99-5D69ADA22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85F6-7975-E9A5-BC3E-7187B654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1FFFE-E63C-D5E2-6CA4-BA4D5AF7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A70A-9F1E-1BF0-DDE2-0D69A757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30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FD8579-3569-650B-6DAB-FD8D8C341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916A76-2668-A1CB-9459-0DD7F23D1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0D55A-136D-A28E-B4D2-CF6D144B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48D2-BC14-0C5B-BA07-1DDAF8300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C6E1-30AA-5176-F0BF-18A038EF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6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6FBF-A364-566D-E476-921BA36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9F450-6D52-4C1B-9405-B2C20DAD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1D952-D325-EEBB-2F7E-AE797A2B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98EE8-C466-A9E7-D4A0-1BAD4DEB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54B9B-7D90-36C3-36F9-BA365742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CEC1-14C4-AD41-058A-F3266079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6FF14-BE87-678A-0E49-E220C657B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8F7FE-D18C-AFCE-E3B6-144DB8DF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A4E6D-312C-2274-E6DF-C8806B165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59BA-6484-755E-36F4-383E3F8E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DE250-ED90-6757-BCE6-F62464E3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5E17C-1300-CFD1-417E-0A1609184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0CB7B-6D89-8783-A69F-4F1933383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5E31-A5C3-5AD0-A089-F60751E7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92ECB-B361-4DD8-56CA-6E9E2E2E7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A071-B722-7B0E-55F6-D9C6DF27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CB0F-68FB-0C9B-481A-C350D3317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AE987-4403-C37C-E082-C2EF8F130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4135-11D4-968E-BF6B-49F9C5E07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434FB-255A-97EF-EEFC-7895D7349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E8365-C599-522B-FC8E-9064D11D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3FBFAF-1682-5D12-B923-FA1FDE611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40AE86-C440-52FA-80AC-A3FBA980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969EF-26FD-41C0-9240-C8716E16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0CAB2-F0EC-A2D7-E5E0-D7BC5DF4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E9C9E7-B0CD-5D74-5A9A-862DBCD6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ED198-5234-B5E9-7069-EC5FFB523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CB124-7CDB-A551-188A-20D97CB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14F65A-B742-693A-A429-5F4130A1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F1A8A-6E9C-BB52-DA0A-5080D574D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BCB25-60B4-6E3F-3990-F92E6E675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2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0537-13CF-5650-9753-D260BE89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5E167-A995-8456-B9B5-6B4E988C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C76264-E68B-0DDD-C371-E451766A8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6D08-49B7-F255-4545-79CF65D5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5C5B6-23E8-275F-C394-B5C3D546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93463-0514-1831-BF94-89264CEA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2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90BE0-E911-A03D-3784-582DB5C06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CC364-E875-6A78-31C6-CCEA383729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9CBC6-8A8A-B559-BAD5-2F634A784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A4E23-27CF-E34D-E0E7-A3DDE34F7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7E51-164B-ED25-044E-E384540B8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A5E9-6CCB-DE61-37F3-CC07EDF2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7E293-969A-0217-7731-22F4926B1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90B7C-3B67-BB77-CB18-32E5A0197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C65B1-C5D8-6B7F-B60A-D4D780D57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BF45A-7984-40DA-8289-A23BE5E768B3}" type="datetimeFigureOut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3673-91C6-09B4-A8C8-F5145EC12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AFEB5-AF33-987F-18D8-CE0CA9ED8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75228-6A53-4445-B544-4B7C1402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6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D33715-88EE-42D6-DBF0-63C50F0FF7F5}"/>
              </a:ext>
            </a:extLst>
          </p:cNvPr>
          <p:cNvCxnSpPr>
            <a:cxnSpLocks/>
          </p:cNvCxnSpPr>
          <p:nvPr/>
        </p:nvCxnSpPr>
        <p:spPr>
          <a:xfrm>
            <a:off x="6296564" y="4499798"/>
            <a:ext cx="0" cy="3598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AC83B3D-DAFB-4435-9D6D-CD9E4F01802B}"/>
              </a:ext>
            </a:extLst>
          </p:cNvPr>
          <p:cNvCxnSpPr>
            <a:cxnSpLocks/>
          </p:cNvCxnSpPr>
          <p:nvPr/>
        </p:nvCxnSpPr>
        <p:spPr>
          <a:xfrm flipV="1">
            <a:off x="4539921" y="489138"/>
            <a:ext cx="2559718" cy="2589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F8DE55-9BF2-3DD8-3471-1AF65EC8AAD6}"/>
              </a:ext>
            </a:extLst>
          </p:cNvPr>
          <p:cNvCxnSpPr>
            <a:cxnSpLocks/>
          </p:cNvCxnSpPr>
          <p:nvPr/>
        </p:nvCxnSpPr>
        <p:spPr>
          <a:xfrm flipV="1">
            <a:off x="4692623" y="3614714"/>
            <a:ext cx="1250824" cy="846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25C9A-FFBA-9162-2494-AB1829ACF1D4}"/>
              </a:ext>
            </a:extLst>
          </p:cNvPr>
          <p:cNvCxnSpPr>
            <a:cxnSpLocks/>
          </p:cNvCxnSpPr>
          <p:nvPr/>
        </p:nvCxnSpPr>
        <p:spPr>
          <a:xfrm>
            <a:off x="6621729" y="3639769"/>
            <a:ext cx="1090381" cy="807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A8807F7-A3BA-877D-F929-AA65A3AA609B}"/>
              </a:ext>
            </a:extLst>
          </p:cNvPr>
          <p:cNvSpPr txBox="1"/>
          <p:nvPr/>
        </p:nvSpPr>
        <p:spPr>
          <a:xfrm>
            <a:off x="4567618" y="4038656"/>
            <a:ext cx="2157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SPDT switch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6F8B8EF-A1EF-0B9C-7611-D7F2BC31766C}"/>
              </a:ext>
            </a:extLst>
          </p:cNvPr>
          <p:cNvSpPr txBox="1"/>
          <p:nvPr/>
        </p:nvSpPr>
        <p:spPr>
          <a:xfrm>
            <a:off x="4040820" y="4664331"/>
            <a:ext cx="1867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Back to Back LEDs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3183D1F-2A37-BA88-E404-98CA2C3D4672}"/>
              </a:ext>
            </a:extLst>
          </p:cNvPr>
          <p:cNvSpPr txBox="1"/>
          <p:nvPr/>
        </p:nvSpPr>
        <p:spPr>
          <a:xfrm>
            <a:off x="2568933" y="2724510"/>
            <a:ext cx="19485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Photo-Relay</a:t>
            </a:r>
          </a:p>
          <a:p>
            <a:pPr algn="r"/>
            <a:r>
              <a:rPr lang="en-US" dirty="0"/>
              <a:t>Input Led </a:t>
            </a:r>
          </a:p>
          <a:p>
            <a:pPr algn="r"/>
            <a:r>
              <a:rPr lang="en-US" dirty="0"/>
              <a:t>And Bypass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0FDB3-DFB2-32A5-7536-21F69D6D2269}"/>
              </a:ext>
            </a:extLst>
          </p:cNvPr>
          <p:cNvCxnSpPr>
            <a:cxnSpLocks/>
          </p:cNvCxnSpPr>
          <p:nvPr/>
        </p:nvCxnSpPr>
        <p:spPr>
          <a:xfrm>
            <a:off x="7096104" y="2784075"/>
            <a:ext cx="589907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035E688-C8BF-2DA7-D192-3164238F5A86}"/>
              </a:ext>
            </a:extLst>
          </p:cNvPr>
          <p:cNvCxnSpPr>
            <a:cxnSpLocks/>
          </p:cNvCxnSpPr>
          <p:nvPr/>
        </p:nvCxnSpPr>
        <p:spPr>
          <a:xfrm>
            <a:off x="4692623" y="2735812"/>
            <a:ext cx="5585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15EF914-9EB9-039C-3718-B6B34D848CC6}"/>
              </a:ext>
            </a:extLst>
          </p:cNvPr>
          <p:cNvCxnSpPr>
            <a:cxnSpLocks/>
          </p:cNvCxnSpPr>
          <p:nvPr/>
        </p:nvCxnSpPr>
        <p:spPr>
          <a:xfrm>
            <a:off x="4706834" y="3306468"/>
            <a:ext cx="6072" cy="3103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C42F07E-62EA-0BD9-5F7A-D85E1E8FF691}"/>
              </a:ext>
            </a:extLst>
          </p:cNvPr>
          <p:cNvCxnSpPr>
            <a:cxnSpLocks/>
          </p:cNvCxnSpPr>
          <p:nvPr/>
        </p:nvCxnSpPr>
        <p:spPr>
          <a:xfrm>
            <a:off x="4706834" y="2735812"/>
            <a:ext cx="0" cy="394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A354FE8-066F-F937-CB34-D7DD8359DD56}"/>
              </a:ext>
            </a:extLst>
          </p:cNvPr>
          <p:cNvCxnSpPr>
            <a:cxnSpLocks/>
          </p:cNvCxnSpPr>
          <p:nvPr/>
        </p:nvCxnSpPr>
        <p:spPr>
          <a:xfrm>
            <a:off x="7682975" y="3322177"/>
            <a:ext cx="6072" cy="3103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096BDA-4C9A-3E9C-252E-9802DFDCEA36}"/>
              </a:ext>
            </a:extLst>
          </p:cNvPr>
          <p:cNvCxnSpPr>
            <a:cxnSpLocks/>
          </p:cNvCxnSpPr>
          <p:nvPr/>
        </p:nvCxnSpPr>
        <p:spPr>
          <a:xfrm>
            <a:off x="7677243" y="2784075"/>
            <a:ext cx="0" cy="37603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3FEA711-74BE-271E-3944-A868C3353A86}"/>
              </a:ext>
            </a:extLst>
          </p:cNvPr>
          <p:cNvSpPr/>
          <p:nvPr/>
        </p:nvSpPr>
        <p:spPr>
          <a:xfrm>
            <a:off x="4630142" y="327033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2206FF3-1CA8-C34C-323D-FAA346C10DF5}"/>
              </a:ext>
            </a:extLst>
          </p:cNvPr>
          <p:cNvSpPr/>
          <p:nvPr/>
        </p:nvSpPr>
        <p:spPr>
          <a:xfrm>
            <a:off x="4627904" y="299316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E775A39-F6F7-3FB5-7A82-60A518F79AD8}"/>
              </a:ext>
            </a:extLst>
          </p:cNvPr>
          <p:cNvSpPr/>
          <p:nvPr/>
        </p:nvSpPr>
        <p:spPr>
          <a:xfrm>
            <a:off x="7574793" y="327891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E1BFFBE-6FEB-601D-6B86-5FC02A1E95A9}"/>
              </a:ext>
            </a:extLst>
          </p:cNvPr>
          <p:cNvSpPr/>
          <p:nvPr/>
        </p:nvSpPr>
        <p:spPr>
          <a:xfrm>
            <a:off x="7572555" y="3001746"/>
            <a:ext cx="190831" cy="17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92581AB7-89EC-8683-2419-24490DBA2E97}"/>
              </a:ext>
            </a:extLst>
          </p:cNvPr>
          <p:cNvSpPr/>
          <p:nvPr/>
        </p:nvSpPr>
        <p:spPr>
          <a:xfrm>
            <a:off x="3560392" y="343797"/>
            <a:ext cx="1007226" cy="369332"/>
          </a:xfrm>
          <a:prstGeom prst="homePlat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DCC 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B134BA-8E49-8F1E-5644-C57F343EC9EE}"/>
              </a:ext>
            </a:extLst>
          </p:cNvPr>
          <p:cNvCxnSpPr>
            <a:cxnSpLocks/>
          </p:cNvCxnSpPr>
          <p:nvPr/>
        </p:nvCxnSpPr>
        <p:spPr>
          <a:xfrm>
            <a:off x="5943447" y="3592286"/>
            <a:ext cx="0" cy="3795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D8A791A-0B4D-C135-11B5-2555B519C33F}"/>
              </a:ext>
            </a:extLst>
          </p:cNvPr>
          <p:cNvCxnSpPr>
            <a:cxnSpLocks/>
          </p:cNvCxnSpPr>
          <p:nvPr/>
        </p:nvCxnSpPr>
        <p:spPr>
          <a:xfrm>
            <a:off x="6621729" y="3616638"/>
            <a:ext cx="0" cy="39192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1DD7CD24-76FD-D092-B54E-80524CCB7CC7}"/>
              </a:ext>
            </a:extLst>
          </p:cNvPr>
          <p:cNvGrpSpPr/>
          <p:nvPr/>
        </p:nvGrpSpPr>
        <p:grpSpPr>
          <a:xfrm>
            <a:off x="5848032" y="3910105"/>
            <a:ext cx="869113" cy="589693"/>
            <a:chOff x="5828766" y="3530433"/>
            <a:chExt cx="869113" cy="58969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0890531-3058-2C3E-25EB-35EB4A55FF15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6027702" y="3530433"/>
              <a:ext cx="249597" cy="413433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C6A0997-ED2E-7B16-28C7-AB7B88126B83}"/>
                </a:ext>
              </a:extLst>
            </p:cNvPr>
            <p:cNvSpPr/>
            <p:nvPr/>
          </p:nvSpPr>
          <p:spPr>
            <a:xfrm>
              <a:off x="5828766" y="3530433"/>
              <a:ext cx="190831" cy="176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EDDF55-E2F6-7C9E-EA5D-92EA44E00703}"/>
                </a:ext>
              </a:extLst>
            </p:cNvPr>
            <p:cNvSpPr/>
            <p:nvPr/>
          </p:nvSpPr>
          <p:spPr>
            <a:xfrm>
              <a:off x="6507048" y="3544403"/>
              <a:ext cx="190831" cy="176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A294F2C-EC87-5CC3-4C3F-FCD4198FE8EB}"/>
                </a:ext>
              </a:extLst>
            </p:cNvPr>
            <p:cNvSpPr/>
            <p:nvPr/>
          </p:nvSpPr>
          <p:spPr>
            <a:xfrm>
              <a:off x="6181883" y="3943866"/>
              <a:ext cx="190831" cy="1762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171E4FF-3527-3528-37C7-DFBFB6D7DF3B}"/>
              </a:ext>
            </a:extLst>
          </p:cNvPr>
          <p:cNvCxnSpPr>
            <a:cxnSpLocks/>
          </p:cNvCxnSpPr>
          <p:nvPr/>
        </p:nvCxnSpPr>
        <p:spPr>
          <a:xfrm>
            <a:off x="5235682" y="1318516"/>
            <a:ext cx="15493" cy="22914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8E2249-7B17-FB84-79F7-CDB73F46353D}"/>
              </a:ext>
            </a:extLst>
          </p:cNvPr>
          <p:cNvGrpSpPr/>
          <p:nvPr/>
        </p:nvGrpSpPr>
        <p:grpSpPr>
          <a:xfrm>
            <a:off x="5046036" y="2921605"/>
            <a:ext cx="661778" cy="403320"/>
            <a:chOff x="1854719" y="2081734"/>
            <a:chExt cx="661778" cy="403320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05C4D7A0-1049-6530-6566-30049E7857B5}"/>
                </a:ext>
              </a:extLst>
            </p:cNvPr>
            <p:cNvSpPr/>
            <p:nvPr/>
          </p:nvSpPr>
          <p:spPr>
            <a:xfrm rot="10800000">
              <a:off x="1861647" y="2081734"/>
              <a:ext cx="403569" cy="3863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C137F39-6865-A636-6632-5C3C788FD60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3432" y="2276341"/>
              <a:ext cx="0" cy="41742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Arrow: Notched Right 61">
              <a:extLst>
                <a:ext uri="{FF2B5EF4-FFF2-40B4-BE49-F238E27FC236}">
                  <a16:creationId xmlns:a16="http://schemas.microsoft.com/office/drawing/2014/main" id="{4C2C86E5-26AA-65AD-A3A6-782A5D5F4C3D}"/>
                </a:ext>
              </a:extLst>
            </p:cNvPr>
            <p:cNvSpPr/>
            <p:nvPr/>
          </p:nvSpPr>
          <p:spPr>
            <a:xfrm rot="2210043">
              <a:off x="2240630" y="2375167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row: Notched Right 62">
              <a:extLst>
                <a:ext uri="{FF2B5EF4-FFF2-40B4-BE49-F238E27FC236}">
                  <a16:creationId xmlns:a16="http://schemas.microsoft.com/office/drawing/2014/main" id="{FD56F665-9226-3C27-5D8C-595C9D9A87B3}"/>
                </a:ext>
              </a:extLst>
            </p:cNvPr>
            <p:cNvSpPr/>
            <p:nvPr/>
          </p:nvSpPr>
          <p:spPr>
            <a:xfrm rot="2210043">
              <a:off x="2286750" y="2254152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4E9BC65-74F8-1B6A-2261-1C3429962B5D}"/>
              </a:ext>
            </a:extLst>
          </p:cNvPr>
          <p:cNvGrpSpPr/>
          <p:nvPr/>
        </p:nvGrpSpPr>
        <p:grpSpPr>
          <a:xfrm>
            <a:off x="5031805" y="2037937"/>
            <a:ext cx="661778" cy="403320"/>
            <a:chOff x="1854719" y="2081734"/>
            <a:chExt cx="661778" cy="403320"/>
          </a:xfrm>
        </p:grpSpPr>
        <p:sp>
          <p:nvSpPr>
            <p:cNvPr id="74" name="Isosceles Triangle 73">
              <a:extLst>
                <a:ext uri="{FF2B5EF4-FFF2-40B4-BE49-F238E27FC236}">
                  <a16:creationId xmlns:a16="http://schemas.microsoft.com/office/drawing/2014/main" id="{EE7BBF74-0E0D-3166-A87F-B34139B75BC9}"/>
                </a:ext>
              </a:extLst>
            </p:cNvPr>
            <p:cNvSpPr/>
            <p:nvPr/>
          </p:nvSpPr>
          <p:spPr>
            <a:xfrm rot="10800000">
              <a:off x="1861647" y="2081734"/>
              <a:ext cx="403569" cy="3863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D11EBA-0256-7F72-C556-E38EFC4AB18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3432" y="2276341"/>
              <a:ext cx="0" cy="41742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Arrow: Notched Right 75">
              <a:extLst>
                <a:ext uri="{FF2B5EF4-FFF2-40B4-BE49-F238E27FC236}">
                  <a16:creationId xmlns:a16="http://schemas.microsoft.com/office/drawing/2014/main" id="{F70F38F6-896A-F8E9-0FCA-61579A3C8F17}"/>
                </a:ext>
              </a:extLst>
            </p:cNvPr>
            <p:cNvSpPr/>
            <p:nvPr/>
          </p:nvSpPr>
          <p:spPr>
            <a:xfrm rot="2210043">
              <a:off x="2240630" y="2375167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Arrow: Notched Right 76">
              <a:extLst>
                <a:ext uri="{FF2B5EF4-FFF2-40B4-BE49-F238E27FC236}">
                  <a16:creationId xmlns:a16="http://schemas.microsoft.com/office/drawing/2014/main" id="{73117896-1026-6A0A-D64F-2F460C4D8A51}"/>
                </a:ext>
              </a:extLst>
            </p:cNvPr>
            <p:cNvSpPr/>
            <p:nvPr/>
          </p:nvSpPr>
          <p:spPr>
            <a:xfrm rot="2210043">
              <a:off x="2286750" y="2254152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CAE8B0E-0D00-8DC8-A5EA-B80C7B6ADCC2}"/>
              </a:ext>
            </a:extLst>
          </p:cNvPr>
          <p:cNvGrpSpPr/>
          <p:nvPr/>
        </p:nvGrpSpPr>
        <p:grpSpPr>
          <a:xfrm>
            <a:off x="5046036" y="1392672"/>
            <a:ext cx="417426" cy="403320"/>
            <a:chOff x="1861646" y="2736485"/>
            <a:chExt cx="417426" cy="403320"/>
          </a:xfrm>
        </p:grpSpPr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3FF57870-AC70-28D6-9872-5C97C7726F3C}"/>
                </a:ext>
              </a:extLst>
            </p:cNvPr>
            <p:cNvSpPr/>
            <p:nvPr/>
          </p:nvSpPr>
          <p:spPr>
            <a:xfrm rot="10800000">
              <a:off x="1868574" y="2736485"/>
              <a:ext cx="403569" cy="3863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033F45-0C3E-64B4-4703-558A370543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70359" y="2931092"/>
              <a:ext cx="0" cy="41742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8184877-45DF-5E5D-F272-FBC14AC09802}"/>
              </a:ext>
            </a:extLst>
          </p:cNvPr>
          <p:cNvGrpSpPr/>
          <p:nvPr/>
        </p:nvGrpSpPr>
        <p:grpSpPr>
          <a:xfrm>
            <a:off x="5102474" y="526084"/>
            <a:ext cx="297401" cy="815406"/>
            <a:chOff x="8301162" y="415700"/>
            <a:chExt cx="297401" cy="815406"/>
          </a:xfrm>
        </p:grpSpPr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D59B1D54-84F5-542C-857C-3B8E33D62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162" y="531584"/>
              <a:ext cx="145001" cy="58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BE0723C-2C77-B021-E127-33B74382922F}"/>
                </a:ext>
              </a:extLst>
            </p:cNvPr>
            <p:cNvGrpSpPr/>
            <p:nvPr/>
          </p:nvGrpSpPr>
          <p:grpSpPr>
            <a:xfrm>
              <a:off x="8301162" y="590414"/>
              <a:ext cx="297401" cy="152400"/>
              <a:chOff x="8301162" y="590414"/>
              <a:chExt cx="297401" cy="152400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95083C6-1138-221C-923D-3EA00BB14A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1162" y="590414"/>
                <a:ext cx="297401" cy="935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B4E7CBF-046A-F097-84CF-4A7B4F2501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1162" y="678092"/>
                <a:ext cx="297401" cy="647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0DEF8C23-F629-623E-4853-1861982FEAA6}"/>
                </a:ext>
              </a:extLst>
            </p:cNvPr>
            <p:cNvGrpSpPr/>
            <p:nvPr/>
          </p:nvGrpSpPr>
          <p:grpSpPr>
            <a:xfrm>
              <a:off x="8301162" y="741549"/>
              <a:ext cx="297401" cy="152400"/>
              <a:chOff x="8301162" y="590414"/>
              <a:chExt cx="297401" cy="152400"/>
            </a:xfrm>
          </p:grpSpPr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D2DB4931-36C3-C0F7-CD99-711F03B11A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1162" y="590414"/>
                <a:ext cx="297401" cy="935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E130745-F96C-A4BF-A198-0F25BDE38D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1162" y="678092"/>
                <a:ext cx="297401" cy="647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649559FA-A4A0-D7E1-8AB0-9212D99B43E0}"/>
                </a:ext>
              </a:extLst>
            </p:cNvPr>
            <p:cNvGrpSpPr/>
            <p:nvPr/>
          </p:nvGrpSpPr>
          <p:grpSpPr>
            <a:xfrm>
              <a:off x="8301162" y="892355"/>
              <a:ext cx="297401" cy="152400"/>
              <a:chOff x="8301162" y="590414"/>
              <a:chExt cx="297401" cy="152400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C434B88B-A077-9640-B35F-15D9B36EE1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1162" y="590414"/>
                <a:ext cx="297401" cy="935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8657B1D-1452-D296-3F92-82DF207692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1162" y="678092"/>
                <a:ext cx="297401" cy="647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E54D5A9-E572-A753-B9F1-36E19C89E6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01162" y="1043161"/>
              <a:ext cx="140509" cy="801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2D3F4CD-CBE1-E8F9-6150-F74F698CAD4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638" y="415700"/>
              <a:ext cx="0" cy="1127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BF1AF1A3-B150-CD10-4FF1-D42358F7E731}"/>
                </a:ext>
              </a:extLst>
            </p:cNvPr>
            <p:cNvCxnSpPr>
              <a:cxnSpLocks/>
            </p:cNvCxnSpPr>
            <p:nvPr/>
          </p:nvCxnSpPr>
          <p:spPr>
            <a:xfrm>
              <a:off x="8437215" y="1113178"/>
              <a:ext cx="0" cy="117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EF7A7CDD-3A05-5B08-E852-2718565F4BB0}"/>
              </a:ext>
            </a:extLst>
          </p:cNvPr>
          <p:cNvGrpSpPr/>
          <p:nvPr/>
        </p:nvGrpSpPr>
        <p:grpSpPr>
          <a:xfrm rot="10800000">
            <a:off x="6893154" y="1350850"/>
            <a:ext cx="417426" cy="403320"/>
            <a:chOff x="1861646" y="2736485"/>
            <a:chExt cx="417426" cy="403320"/>
          </a:xfrm>
        </p:grpSpPr>
        <p:sp>
          <p:nvSpPr>
            <p:cNvPr id="119" name="Isosceles Triangle 118">
              <a:extLst>
                <a:ext uri="{FF2B5EF4-FFF2-40B4-BE49-F238E27FC236}">
                  <a16:creationId xmlns:a16="http://schemas.microsoft.com/office/drawing/2014/main" id="{9173C5C9-0E28-07BD-2A74-D011FD7A5AF0}"/>
                </a:ext>
              </a:extLst>
            </p:cNvPr>
            <p:cNvSpPr/>
            <p:nvPr/>
          </p:nvSpPr>
          <p:spPr>
            <a:xfrm rot="10800000">
              <a:off x="1868574" y="2736485"/>
              <a:ext cx="403569" cy="3863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5908B01-11FA-7012-DD46-7E7242DB822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70359" y="2931092"/>
              <a:ext cx="0" cy="41742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72E95C2-333D-B32D-10E3-F2CA7E939E79}"/>
              </a:ext>
            </a:extLst>
          </p:cNvPr>
          <p:cNvGrpSpPr/>
          <p:nvPr/>
        </p:nvGrpSpPr>
        <p:grpSpPr>
          <a:xfrm>
            <a:off x="6949592" y="484262"/>
            <a:ext cx="297401" cy="815406"/>
            <a:chOff x="8301162" y="415700"/>
            <a:chExt cx="297401" cy="815406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BB63E45-75D3-FC54-837A-0E963B621E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162" y="531584"/>
              <a:ext cx="145001" cy="588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F14F88B-D74B-405A-05B5-8E27A2CFF26D}"/>
                </a:ext>
              </a:extLst>
            </p:cNvPr>
            <p:cNvGrpSpPr/>
            <p:nvPr/>
          </p:nvGrpSpPr>
          <p:grpSpPr>
            <a:xfrm>
              <a:off x="8301162" y="590414"/>
              <a:ext cx="297401" cy="152400"/>
              <a:chOff x="8301162" y="590414"/>
              <a:chExt cx="297401" cy="152400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6BF4DF17-C6EF-6867-D159-D440296FB6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1162" y="590414"/>
                <a:ext cx="297401" cy="935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E76B3E95-C6E2-335A-0A54-0E5643BAD0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1162" y="678092"/>
                <a:ext cx="297401" cy="647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F95E5D88-A532-8C12-87AA-A73C360F1A2C}"/>
                </a:ext>
              </a:extLst>
            </p:cNvPr>
            <p:cNvGrpSpPr/>
            <p:nvPr/>
          </p:nvGrpSpPr>
          <p:grpSpPr>
            <a:xfrm>
              <a:off x="8301162" y="741549"/>
              <a:ext cx="297401" cy="152400"/>
              <a:chOff x="8301162" y="590414"/>
              <a:chExt cx="297401" cy="152400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C1B9472C-7EAB-61F6-202E-9CA4AAF3DF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1162" y="590414"/>
                <a:ext cx="297401" cy="935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35EFF6D2-CDAF-3EFF-9486-E977F744CC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1162" y="678092"/>
                <a:ext cx="297401" cy="647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33FA6348-3655-DC8B-CCA2-DA368A3F6439}"/>
                </a:ext>
              </a:extLst>
            </p:cNvPr>
            <p:cNvGrpSpPr/>
            <p:nvPr/>
          </p:nvGrpSpPr>
          <p:grpSpPr>
            <a:xfrm>
              <a:off x="8301162" y="892355"/>
              <a:ext cx="297401" cy="152400"/>
              <a:chOff x="8301162" y="590414"/>
              <a:chExt cx="297401" cy="152400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CD64DD98-5CA9-44DA-1635-48E4C3ACD0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301162" y="590414"/>
                <a:ext cx="297401" cy="9357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990806D0-1536-77BE-52DF-5E454F9F0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01162" y="678092"/>
                <a:ext cx="297401" cy="647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F2C1D44-67AD-D8DB-7AAC-5F838FD518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01162" y="1043161"/>
              <a:ext cx="140509" cy="801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34930D7-1E0A-586F-6444-A772464E8713}"/>
                </a:ext>
              </a:extLst>
            </p:cNvPr>
            <p:cNvCxnSpPr>
              <a:cxnSpLocks/>
            </p:cNvCxnSpPr>
            <p:nvPr/>
          </p:nvCxnSpPr>
          <p:spPr>
            <a:xfrm>
              <a:off x="8431638" y="415700"/>
              <a:ext cx="0" cy="1127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2BDF7C0-05CE-8797-14E7-5C08AE119EAA}"/>
                </a:ext>
              </a:extLst>
            </p:cNvPr>
            <p:cNvCxnSpPr>
              <a:cxnSpLocks/>
            </p:cNvCxnSpPr>
            <p:nvPr/>
          </p:nvCxnSpPr>
          <p:spPr>
            <a:xfrm>
              <a:off x="8437215" y="1113178"/>
              <a:ext cx="0" cy="117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3EA5D7B0-0996-8629-905C-8A3AEF5948EF}"/>
              </a:ext>
            </a:extLst>
          </p:cNvPr>
          <p:cNvGrpSpPr/>
          <p:nvPr/>
        </p:nvGrpSpPr>
        <p:grpSpPr>
          <a:xfrm rot="10800000">
            <a:off x="6663881" y="2034172"/>
            <a:ext cx="661778" cy="403320"/>
            <a:chOff x="1854719" y="2081734"/>
            <a:chExt cx="661778" cy="403320"/>
          </a:xfrm>
        </p:grpSpPr>
        <p:sp>
          <p:nvSpPr>
            <p:cNvPr id="136" name="Isosceles Triangle 135">
              <a:extLst>
                <a:ext uri="{FF2B5EF4-FFF2-40B4-BE49-F238E27FC236}">
                  <a16:creationId xmlns:a16="http://schemas.microsoft.com/office/drawing/2014/main" id="{76453C41-A6E8-5239-0443-4F40A4DC1F28}"/>
                </a:ext>
              </a:extLst>
            </p:cNvPr>
            <p:cNvSpPr/>
            <p:nvPr/>
          </p:nvSpPr>
          <p:spPr>
            <a:xfrm rot="10800000">
              <a:off x="1861647" y="2081734"/>
              <a:ext cx="403569" cy="3863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DAC5941-7802-C2A5-BDEC-1D14067C1AE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3432" y="2276341"/>
              <a:ext cx="0" cy="41742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Arrow: Notched Right 137">
              <a:extLst>
                <a:ext uri="{FF2B5EF4-FFF2-40B4-BE49-F238E27FC236}">
                  <a16:creationId xmlns:a16="http://schemas.microsoft.com/office/drawing/2014/main" id="{95925343-8CBA-3EC0-494D-DE956AD6F5BF}"/>
                </a:ext>
              </a:extLst>
            </p:cNvPr>
            <p:cNvSpPr/>
            <p:nvPr/>
          </p:nvSpPr>
          <p:spPr>
            <a:xfrm rot="2210043">
              <a:off x="2240630" y="2375167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Arrow: Notched Right 138">
              <a:extLst>
                <a:ext uri="{FF2B5EF4-FFF2-40B4-BE49-F238E27FC236}">
                  <a16:creationId xmlns:a16="http://schemas.microsoft.com/office/drawing/2014/main" id="{66FB99EF-E0F5-45C0-A370-E1C29E42B7EB}"/>
                </a:ext>
              </a:extLst>
            </p:cNvPr>
            <p:cNvSpPr/>
            <p:nvPr/>
          </p:nvSpPr>
          <p:spPr>
            <a:xfrm rot="2210043">
              <a:off x="2286750" y="2254152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F824188-C5CE-4C1B-40D4-138AB9FBEB32}"/>
              </a:ext>
            </a:extLst>
          </p:cNvPr>
          <p:cNvGrpSpPr/>
          <p:nvPr/>
        </p:nvGrpSpPr>
        <p:grpSpPr>
          <a:xfrm rot="10800000">
            <a:off x="6662566" y="2953650"/>
            <a:ext cx="661778" cy="403320"/>
            <a:chOff x="1854719" y="2081734"/>
            <a:chExt cx="661778" cy="403320"/>
          </a:xfrm>
        </p:grpSpPr>
        <p:sp>
          <p:nvSpPr>
            <p:cNvPr id="141" name="Isosceles Triangle 140">
              <a:extLst>
                <a:ext uri="{FF2B5EF4-FFF2-40B4-BE49-F238E27FC236}">
                  <a16:creationId xmlns:a16="http://schemas.microsoft.com/office/drawing/2014/main" id="{B3B815D6-1E95-2A8D-333C-5B77FF124506}"/>
                </a:ext>
              </a:extLst>
            </p:cNvPr>
            <p:cNvSpPr/>
            <p:nvPr/>
          </p:nvSpPr>
          <p:spPr>
            <a:xfrm rot="10800000">
              <a:off x="1861647" y="2081734"/>
              <a:ext cx="403569" cy="386373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1705167D-619D-F31F-156E-37254C8C0CA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063432" y="2276341"/>
              <a:ext cx="0" cy="417426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Arrow: Notched Right 142">
              <a:extLst>
                <a:ext uri="{FF2B5EF4-FFF2-40B4-BE49-F238E27FC236}">
                  <a16:creationId xmlns:a16="http://schemas.microsoft.com/office/drawing/2014/main" id="{B1767AD6-D4A4-A957-FB5D-3F3F6C34FDF3}"/>
                </a:ext>
              </a:extLst>
            </p:cNvPr>
            <p:cNvSpPr/>
            <p:nvPr/>
          </p:nvSpPr>
          <p:spPr>
            <a:xfrm rot="2210043">
              <a:off x="2240630" y="2375167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Arrow: Notched Right 143">
              <a:extLst>
                <a:ext uri="{FF2B5EF4-FFF2-40B4-BE49-F238E27FC236}">
                  <a16:creationId xmlns:a16="http://schemas.microsoft.com/office/drawing/2014/main" id="{DE83A310-9829-DF1F-FBFC-3CDD04FE1A66}"/>
                </a:ext>
              </a:extLst>
            </p:cNvPr>
            <p:cNvSpPr/>
            <p:nvPr/>
          </p:nvSpPr>
          <p:spPr>
            <a:xfrm rot="2210043">
              <a:off x="2286750" y="2254152"/>
              <a:ext cx="229747" cy="91564"/>
            </a:xfrm>
            <a:prstGeom prst="notched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18F97F0-A6FE-1098-A30D-83ED280867C5}"/>
              </a:ext>
            </a:extLst>
          </p:cNvPr>
          <p:cNvCxnSpPr>
            <a:cxnSpLocks/>
          </p:cNvCxnSpPr>
          <p:nvPr/>
        </p:nvCxnSpPr>
        <p:spPr>
          <a:xfrm>
            <a:off x="7090274" y="1330839"/>
            <a:ext cx="15493" cy="229143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D6D3909-1697-6DB0-F1A3-CB73FE0008F6}"/>
              </a:ext>
            </a:extLst>
          </p:cNvPr>
          <p:cNvGrpSpPr/>
          <p:nvPr/>
        </p:nvGrpSpPr>
        <p:grpSpPr>
          <a:xfrm>
            <a:off x="5543084" y="4592685"/>
            <a:ext cx="1554936" cy="1598093"/>
            <a:chOff x="1801308" y="4124723"/>
            <a:chExt cx="1554936" cy="159809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C989BE11-4CBE-390F-F88E-C87D19486397}"/>
                </a:ext>
              </a:extLst>
            </p:cNvPr>
            <p:cNvGrpSpPr/>
            <p:nvPr/>
          </p:nvGrpSpPr>
          <p:grpSpPr>
            <a:xfrm>
              <a:off x="1801308" y="4666427"/>
              <a:ext cx="1554936" cy="444725"/>
              <a:chOff x="1801308" y="4666427"/>
              <a:chExt cx="1554936" cy="444725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03FEB7E-D6B3-B90B-2247-430FB6A3AA9A}"/>
                  </a:ext>
                </a:extLst>
              </p:cNvPr>
              <p:cNvGrpSpPr/>
              <p:nvPr/>
            </p:nvGrpSpPr>
            <p:grpSpPr>
              <a:xfrm>
                <a:off x="2694466" y="4666427"/>
                <a:ext cx="661778" cy="403320"/>
                <a:chOff x="1854719" y="2081734"/>
                <a:chExt cx="661778" cy="403320"/>
              </a:xfrm>
            </p:grpSpPr>
            <p:sp>
              <p:nvSpPr>
                <p:cNvPr id="147" name="Isosceles Triangle 146">
                  <a:extLst>
                    <a:ext uri="{FF2B5EF4-FFF2-40B4-BE49-F238E27FC236}">
                      <a16:creationId xmlns:a16="http://schemas.microsoft.com/office/drawing/2014/main" id="{24B7D664-A41E-A7F1-B6D5-99E39C81D088}"/>
                    </a:ext>
                  </a:extLst>
                </p:cNvPr>
                <p:cNvSpPr/>
                <p:nvPr/>
              </p:nvSpPr>
              <p:spPr>
                <a:xfrm rot="10800000">
                  <a:off x="1861647" y="2081734"/>
                  <a:ext cx="403569" cy="386373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1D01647C-B8AF-555A-D556-B6713B647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063432" y="2276341"/>
                  <a:ext cx="0" cy="41742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Arrow: Notched Right 148">
                  <a:extLst>
                    <a:ext uri="{FF2B5EF4-FFF2-40B4-BE49-F238E27FC236}">
                      <a16:creationId xmlns:a16="http://schemas.microsoft.com/office/drawing/2014/main" id="{BBD20C20-2FF7-8502-1154-ACB7C25A6096}"/>
                    </a:ext>
                  </a:extLst>
                </p:cNvPr>
                <p:cNvSpPr/>
                <p:nvPr/>
              </p:nvSpPr>
              <p:spPr>
                <a:xfrm rot="2210043">
                  <a:off x="2240630" y="2375167"/>
                  <a:ext cx="229747" cy="91564"/>
                </a:xfrm>
                <a:prstGeom prst="notched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Arrow: Notched Right 149">
                  <a:extLst>
                    <a:ext uri="{FF2B5EF4-FFF2-40B4-BE49-F238E27FC236}">
                      <a16:creationId xmlns:a16="http://schemas.microsoft.com/office/drawing/2014/main" id="{6B2F93BB-B24E-00C6-8086-1C1A2FED8D30}"/>
                    </a:ext>
                  </a:extLst>
                </p:cNvPr>
                <p:cNvSpPr/>
                <p:nvPr/>
              </p:nvSpPr>
              <p:spPr>
                <a:xfrm rot="2210043">
                  <a:off x="2286750" y="2254152"/>
                  <a:ext cx="229747" cy="91564"/>
                </a:xfrm>
                <a:prstGeom prst="notched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id="{E970419C-1A68-1E1A-C320-33B83EC72E0B}"/>
                  </a:ext>
                </a:extLst>
              </p:cNvPr>
              <p:cNvGrpSpPr/>
              <p:nvPr/>
            </p:nvGrpSpPr>
            <p:grpSpPr>
              <a:xfrm rot="10800000">
                <a:off x="1801308" y="4707832"/>
                <a:ext cx="661778" cy="403320"/>
                <a:chOff x="1854719" y="2081734"/>
                <a:chExt cx="661778" cy="403320"/>
              </a:xfrm>
            </p:grpSpPr>
            <p:sp>
              <p:nvSpPr>
                <p:cNvPr id="152" name="Isosceles Triangle 151">
                  <a:extLst>
                    <a:ext uri="{FF2B5EF4-FFF2-40B4-BE49-F238E27FC236}">
                      <a16:creationId xmlns:a16="http://schemas.microsoft.com/office/drawing/2014/main" id="{6634B6E4-C939-4773-8AD2-47D20D063DB4}"/>
                    </a:ext>
                  </a:extLst>
                </p:cNvPr>
                <p:cNvSpPr/>
                <p:nvPr/>
              </p:nvSpPr>
              <p:spPr>
                <a:xfrm rot="10800000">
                  <a:off x="1861647" y="2081734"/>
                  <a:ext cx="403569" cy="386373"/>
                </a:xfrm>
                <a:prstGeom prst="triangl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0989E91-41AB-CA91-9157-7A114F17EE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063432" y="2276341"/>
                  <a:ext cx="0" cy="417426"/>
                </a:xfrm>
                <a:prstGeom prst="line">
                  <a:avLst/>
                </a:prstGeom>
                <a:ln w="1016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4" name="Arrow: Notched Right 153">
                  <a:extLst>
                    <a:ext uri="{FF2B5EF4-FFF2-40B4-BE49-F238E27FC236}">
                      <a16:creationId xmlns:a16="http://schemas.microsoft.com/office/drawing/2014/main" id="{73C50E3D-309B-A720-171C-79764C14A489}"/>
                    </a:ext>
                  </a:extLst>
                </p:cNvPr>
                <p:cNvSpPr/>
                <p:nvPr/>
              </p:nvSpPr>
              <p:spPr>
                <a:xfrm rot="2210043">
                  <a:off x="2240630" y="2375167"/>
                  <a:ext cx="229747" cy="91564"/>
                </a:xfrm>
                <a:prstGeom prst="notched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Arrow: Notched Right 154">
                  <a:extLst>
                    <a:ext uri="{FF2B5EF4-FFF2-40B4-BE49-F238E27FC236}">
                      <a16:creationId xmlns:a16="http://schemas.microsoft.com/office/drawing/2014/main" id="{515E451D-25DD-756F-2A23-BBB5EFC5746F}"/>
                    </a:ext>
                  </a:extLst>
                </p:cNvPr>
                <p:cNvSpPr/>
                <p:nvPr/>
              </p:nvSpPr>
              <p:spPr>
                <a:xfrm rot="2210043">
                  <a:off x="2286750" y="2254152"/>
                  <a:ext cx="229747" cy="91564"/>
                </a:xfrm>
                <a:prstGeom prst="notchedRightArrow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23EAB87-0539-A64F-ECC0-2C9E1B9AFAC1}"/>
                </a:ext>
              </a:extLst>
            </p:cNvPr>
            <p:cNvCxnSpPr>
              <a:cxnSpLocks/>
            </p:cNvCxnSpPr>
            <p:nvPr/>
          </p:nvCxnSpPr>
          <p:spPr>
            <a:xfrm>
              <a:off x="2254373" y="4336440"/>
              <a:ext cx="10843" cy="109834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78099F7-FB56-903F-A35F-9C935023D871}"/>
                </a:ext>
              </a:extLst>
            </p:cNvPr>
            <p:cNvCxnSpPr>
              <a:cxnSpLocks/>
            </p:cNvCxnSpPr>
            <p:nvPr/>
          </p:nvCxnSpPr>
          <p:spPr>
            <a:xfrm>
              <a:off x="2881479" y="4336440"/>
              <a:ext cx="16462" cy="10983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8C61CAE3-8CF4-7826-1F56-A79A4CD7F5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072" y="5412657"/>
              <a:ext cx="62482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87D7643-13CE-146A-2BE6-5500186046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6115" y="4366531"/>
              <a:ext cx="671982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72D6FEA-FADF-AF75-DB12-E054373CB99F}"/>
                </a:ext>
              </a:extLst>
            </p:cNvPr>
            <p:cNvCxnSpPr>
              <a:cxnSpLocks/>
            </p:cNvCxnSpPr>
            <p:nvPr/>
          </p:nvCxnSpPr>
          <p:spPr>
            <a:xfrm>
              <a:off x="2557083" y="5412657"/>
              <a:ext cx="0" cy="3101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4E80F75F-C2FC-B3EA-9FBE-554588B10C42}"/>
                </a:ext>
              </a:extLst>
            </p:cNvPr>
            <p:cNvCxnSpPr>
              <a:cxnSpLocks/>
            </p:cNvCxnSpPr>
            <p:nvPr/>
          </p:nvCxnSpPr>
          <p:spPr>
            <a:xfrm>
              <a:off x="2557083" y="4124723"/>
              <a:ext cx="0" cy="2418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1477D660-160B-C1D0-005B-B5F5A36993C5}"/>
              </a:ext>
            </a:extLst>
          </p:cNvPr>
          <p:cNvCxnSpPr>
            <a:cxnSpLocks/>
            <a:stCxn id="43" idx="1"/>
          </p:cNvCxnSpPr>
          <p:nvPr/>
        </p:nvCxnSpPr>
        <p:spPr>
          <a:xfrm>
            <a:off x="4571915" y="6167906"/>
            <a:ext cx="1724649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40D698F1-7A73-B197-1A0C-76E3E08B0350}"/>
              </a:ext>
            </a:extLst>
          </p:cNvPr>
          <p:cNvSpPr/>
          <p:nvPr/>
        </p:nvSpPr>
        <p:spPr>
          <a:xfrm flipH="1">
            <a:off x="3584097" y="5983240"/>
            <a:ext cx="987818" cy="369332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DCC J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44BC3C4A-4220-EC79-EAE2-898255ACDCD4}"/>
              </a:ext>
            </a:extLst>
          </p:cNvPr>
          <p:cNvCxnSpPr>
            <a:cxnSpLocks/>
          </p:cNvCxnSpPr>
          <p:nvPr/>
        </p:nvCxnSpPr>
        <p:spPr>
          <a:xfrm flipV="1">
            <a:off x="3415553" y="3802400"/>
            <a:ext cx="4661647" cy="5371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FC9818F1-907D-AECA-AC2D-CB010A69ABF7}"/>
              </a:ext>
            </a:extLst>
          </p:cNvPr>
          <p:cNvGrpSpPr/>
          <p:nvPr/>
        </p:nvGrpSpPr>
        <p:grpSpPr>
          <a:xfrm>
            <a:off x="8058180" y="3377857"/>
            <a:ext cx="1068314" cy="849086"/>
            <a:chOff x="2135146" y="3402900"/>
            <a:chExt cx="1068314" cy="849086"/>
          </a:xfrm>
        </p:grpSpPr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BA742899-67F2-A2FF-8FC9-CD211459E9BD}"/>
                </a:ext>
              </a:extLst>
            </p:cNvPr>
            <p:cNvSpPr txBox="1"/>
            <p:nvPr/>
          </p:nvSpPr>
          <p:spPr>
            <a:xfrm>
              <a:off x="2255971" y="3496543"/>
              <a:ext cx="947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PCB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B0E5CF4-88CA-6D22-6603-742D5003DE74}"/>
                </a:ext>
              </a:extLst>
            </p:cNvPr>
            <p:cNvSpPr txBox="1"/>
            <p:nvPr/>
          </p:nvSpPr>
          <p:spPr>
            <a:xfrm>
              <a:off x="2255971" y="3782061"/>
              <a:ext cx="9474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Remote</a:t>
              </a:r>
            </a:p>
          </p:txBody>
        </p:sp>
        <p:sp>
          <p:nvSpPr>
            <p:cNvPr id="195" name="Arrow: Up 194">
              <a:extLst>
                <a:ext uri="{FF2B5EF4-FFF2-40B4-BE49-F238E27FC236}">
                  <a16:creationId xmlns:a16="http://schemas.microsoft.com/office/drawing/2014/main" id="{A81A1A9F-608D-BD94-4DCA-15B50B3283D6}"/>
                </a:ext>
              </a:extLst>
            </p:cNvPr>
            <p:cNvSpPr/>
            <p:nvPr/>
          </p:nvSpPr>
          <p:spPr>
            <a:xfrm>
              <a:off x="2135146" y="3402900"/>
              <a:ext cx="219290" cy="3787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Arrow: Up 195">
              <a:extLst>
                <a:ext uri="{FF2B5EF4-FFF2-40B4-BE49-F238E27FC236}">
                  <a16:creationId xmlns:a16="http://schemas.microsoft.com/office/drawing/2014/main" id="{976D85FD-5328-082A-BC8D-D61D63645990}"/>
                </a:ext>
              </a:extLst>
            </p:cNvPr>
            <p:cNvSpPr/>
            <p:nvPr/>
          </p:nvSpPr>
          <p:spPr>
            <a:xfrm rot="10800000">
              <a:off x="2144175" y="3873215"/>
              <a:ext cx="219290" cy="378771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4811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Lomax</dc:creator>
  <cp:lastModifiedBy>Alan Lomax</cp:lastModifiedBy>
  <cp:revision>12</cp:revision>
  <dcterms:created xsi:type="dcterms:W3CDTF">2022-10-04T15:09:46Z</dcterms:created>
  <dcterms:modified xsi:type="dcterms:W3CDTF">2022-11-16T16:40:15Z</dcterms:modified>
</cp:coreProperties>
</file>