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showGuides="1">
      <p:cViewPr>
        <p:scale>
          <a:sx n="120" d="100"/>
          <a:sy n="120" d="100"/>
        </p:scale>
        <p:origin x="-660" y="-2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BB2B-3022-B6C1-0EC9-9FDCAC3C87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CCA46D-F346-3BA4-5C52-F6F11D2C8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1959F6-E4C7-B1BB-C462-2C4F820DDA12}"/>
              </a:ext>
            </a:extLst>
          </p:cNvPr>
          <p:cNvSpPr>
            <a:spLocks noGrp="1"/>
          </p:cNvSpPr>
          <p:nvPr>
            <p:ph type="dt" sz="half" idx="10"/>
          </p:nvPr>
        </p:nvSpPr>
        <p:spPr/>
        <p:txBody>
          <a:bodyPr/>
          <a:lstStyle/>
          <a:p>
            <a:fld id="{076BF45A-7984-40DA-8289-A23BE5E768B3}" type="datetimeFigureOut">
              <a:rPr lang="en-US" smtClean="0"/>
              <a:t>11/15/2022</a:t>
            </a:fld>
            <a:endParaRPr lang="en-US"/>
          </a:p>
        </p:txBody>
      </p:sp>
      <p:sp>
        <p:nvSpPr>
          <p:cNvPr id="5" name="Footer Placeholder 4">
            <a:extLst>
              <a:ext uri="{FF2B5EF4-FFF2-40B4-BE49-F238E27FC236}">
                <a16:creationId xmlns:a16="http://schemas.microsoft.com/office/drawing/2014/main" id="{A9C0F1D3-C6DE-0B16-C32C-6059A182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303A5-2657-C565-9BA1-E0BDC9625069}"/>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240075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8070-00E0-FD3C-5394-28691009FD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6E9258-673E-8D5F-8D99-5D69ADA22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485F6-7975-E9A5-BC3E-7187B65493F0}"/>
              </a:ext>
            </a:extLst>
          </p:cNvPr>
          <p:cNvSpPr>
            <a:spLocks noGrp="1"/>
          </p:cNvSpPr>
          <p:nvPr>
            <p:ph type="dt" sz="half" idx="10"/>
          </p:nvPr>
        </p:nvSpPr>
        <p:spPr/>
        <p:txBody>
          <a:bodyPr/>
          <a:lstStyle/>
          <a:p>
            <a:fld id="{076BF45A-7984-40DA-8289-A23BE5E768B3}" type="datetimeFigureOut">
              <a:rPr lang="en-US" smtClean="0"/>
              <a:t>11/15/2022</a:t>
            </a:fld>
            <a:endParaRPr lang="en-US"/>
          </a:p>
        </p:txBody>
      </p:sp>
      <p:sp>
        <p:nvSpPr>
          <p:cNvPr id="5" name="Footer Placeholder 4">
            <a:extLst>
              <a:ext uri="{FF2B5EF4-FFF2-40B4-BE49-F238E27FC236}">
                <a16:creationId xmlns:a16="http://schemas.microsoft.com/office/drawing/2014/main" id="{BB31FFFE-E63C-D5E2-6CA4-BA4D5AF74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8A70A-9F1E-1BF0-DDE2-0D69A75714D3}"/>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175903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D8579-3569-650B-6DAB-FD8D8C341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916A76-2668-A1CB-9459-0DD7F23D19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0D55A-136D-A28E-B4D2-CF6D144B5AD6}"/>
              </a:ext>
            </a:extLst>
          </p:cNvPr>
          <p:cNvSpPr>
            <a:spLocks noGrp="1"/>
          </p:cNvSpPr>
          <p:nvPr>
            <p:ph type="dt" sz="half" idx="10"/>
          </p:nvPr>
        </p:nvSpPr>
        <p:spPr/>
        <p:txBody>
          <a:bodyPr/>
          <a:lstStyle/>
          <a:p>
            <a:fld id="{076BF45A-7984-40DA-8289-A23BE5E768B3}" type="datetimeFigureOut">
              <a:rPr lang="en-US" smtClean="0"/>
              <a:t>11/15/2022</a:t>
            </a:fld>
            <a:endParaRPr lang="en-US"/>
          </a:p>
        </p:txBody>
      </p:sp>
      <p:sp>
        <p:nvSpPr>
          <p:cNvPr id="5" name="Footer Placeholder 4">
            <a:extLst>
              <a:ext uri="{FF2B5EF4-FFF2-40B4-BE49-F238E27FC236}">
                <a16:creationId xmlns:a16="http://schemas.microsoft.com/office/drawing/2014/main" id="{8E9F48D2-BC14-0C5B-BA07-1DDAF8300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FC6E1-30AA-5176-F0BF-18A038EF2E1F}"/>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210546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6FBF-A364-566D-E476-921BA3637C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E9F450-6D52-4C1B-9405-B2C20DAD2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1D952-D325-EEBB-2F7E-AE797A2B67F1}"/>
              </a:ext>
            </a:extLst>
          </p:cNvPr>
          <p:cNvSpPr>
            <a:spLocks noGrp="1"/>
          </p:cNvSpPr>
          <p:nvPr>
            <p:ph type="dt" sz="half" idx="10"/>
          </p:nvPr>
        </p:nvSpPr>
        <p:spPr/>
        <p:txBody>
          <a:bodyPr/>
          <a:lstStyle/>
          <a:p>
            <a:fld id="{076BF45A-7984-40DA-8289-A23BE5E768B3}" type="datetimeFigureOut">
              <a:rPr lang="en-US" smtClean="0"/>
              <a:t>11/15/2022</a:t>
            </a:fld>
            <a:endParaRPr lang="en-US"/>
          </a:p>
        </p:txBody>
      </p:sp>
      <p:sp>
        <p:nvSpPr>
          <p:cNvPr id="5" name="Footer Placeholder 4">
            <a:extLst>
              <a:ext uri="{FF2B5EF4-FFF2-40B4-BE49-F238E27FC236}">
                <a16:creationId xmlns:a16="http://schemas.microsoft.com/office/drawing/2014/main" id="{50598EE8-C466-A9E7-D4A0-1BAD4DEB6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54B9B-7D90-36C3-36F9-BA365742FE96}"/>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22912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CEC1-14C4-AD41-058A-F3266079D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C6FF14-BE87-678A-0E49-E220C657BC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8F7FE-D18C-AFCE-E3B6-144DB8DFBD40}"/>
              </a:ext>
            </a:extLst>
          </p:cNvPr>
          <p:cNvSpPr>
            <a:spLocks noGrp="1"/>
          </p:cNvSpPr>
          <p:nvPr>
            <p:ph type="dt" sz="half" idx="10"/>
          </p:nvPr>
        </p:nvSpPr>
        <p:spPr/>
        <p:txBody>
          <a:bodyPr/>
          <a:lstStyle/>
          <a:p>
            <a:fld id="{076BF45A-7984-40DA-8289-A23BE5E768B3}" type="datetimeFigureOut">
              <a:rPr lang="en-US" smtClean="0"/>
              <a:t>11/15/2022</a:t>
            </a:fld>
            <a:endParaRPr lang="en-US"/>
          </a:p>
        </p:txBody>
      </p:sp>
      <p:sp>
        <p:nvSpPr>
          <p:cNvPr id="5" name="Footer Placeholder 4">
            <a:extLst>
              <a:ext uri="{FF2B5EF4-FFF2-40B4-BE49-F238E27FC236}">
                <a16:creationId xmlns:a16="http://schemas.microsoft.com/office/drawing/2014/main" id="{6ACA4E6D-312C-2274-E6DF-C8806B165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B59BA-6484-755E-36F4-383E3F8E4190}"/>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305481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E250-ED90-6757-BCE6-F62464E3B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5E17C-1300-CFD1-417E-0A1609184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60CB7B-6D89-8783-A69F-4F1933383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035E31-A5C3-5AD0-A089-F60751E7354A}"/>
              </a:ext>
            </a:extLst>
          </p:cNvPr>
          <p:cNvSpPr>
            <a:spLocks noGrp="1"/>
          </p:cNvSpPr>
          <p:nvPr>
            <p:ph type="dt" sz="half" idx="10"/>
          </p:nvPr>
        </p:nvSpPr>
        <p:spPr/>
        <p:txBody>
          <a:bodyPr/>
          <a:lstStyle/>
          <a:p>
            <a:fld id="{076BF45A-7984-40DA-8289-A23BE5E768B3}" type="datetimeFigureOut">
              <a:rPr lang="en-US" smtClean="0"/>
              <a:t>11/15/2022</a:t>
            </a:fld>
            <a:endParaRPr lang="en-US"/>
          </a:p>
        </p:txBody>
      </p:sp>
      <p:sp>
        <p:nvSpPr>
          <p:cNvPr id="6" name="Footer Placeholder 5">
            <a:extLst>
              <a:ext uri="{FF2B5EF4-FFF2-40B4-BE49-F238E27FC236}">
                <a16:creationId xmlns:a16="http://schemas.microsoft.com/office/drawing/2014/main" id="{CB292ECB-B361-4DD8-56CA-6E9E2E2E76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FA071-B722-7B0E-55F6-D9C6DF27FB84}"/>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2786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CB0F-68FB-0C9B-481A-C350D33174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5AE987-4403-C37C-E082-C2EF8F130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2F4135-11D4-968E-BF6B-49F9C5E076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8434FB-255A-97EF-EEFC-7895D7349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5E8365-C599-522B-FC8E-9064D11DFB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3FBFAF-1682-5D12-B923-FA1FDE61163F}"/>
              </a:ext>
            </a:extLst>
          </p:cNvPr>
          <p:cNvSpPr>
            <a:spLocks noGrp="1"/>
          </p:cNvSpPr>
          <p:nvPr>
            <p:ph type="dt" sz="half" idx="10"/>
          </p:nvPr>
        </p:nvSpPr>
        <p:spPr/>
        <p:txBody>
          <a:bodyPr/>
          <a:lstStyle/>
          <a:p>
            <a:fld id="{076BF45A-7984-40DA-8289-A23BE5E768B3}" type="datetimeFigureOut">
              <a:rPr lang="en-US" smtClean="0"/>
              <a:t>11/15/2022</a:t>
            </a:fld>
            <a:endParaRPr lang="en-US"/>
          </a:p>
        </p:txBody>
      </p:sp>
      <p:sp>
        <p:nvSpPr>
          <p:cNvPr id="8" name="Footer Placeholder 7">
            <a:extLst>
              <a:ext uri="{FF2B5EF4-FFF2-40B4-BE49-F238E27FC236}">
                <a16:creationId xmlns:a16="http://schemas.microsoft.com/office/drawing/2014/main" id="{1F40AE86-C440-52FA-80AC-A3FBA9802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C969EF-26FD-41C0-9240-C8716E16F6F4}"/>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425291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CAB2-F0EC-A2D7-E5E0-D7BC5DF49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E9C9E7-B0CD-5D74-5A9A-862DBCD6BB2E}"/>
              </a:ext>
            </a:extLst>
          </p:cNvPr>
          <p:cNvSpPr>
            <a:spLocks noGrp="1"/>
          </p:cNvSpPr>
          <p:nvPr>
            <p:ph type="dt" sz="half" idx="10"/>
          </p:nvPr>
        </p:nvSpPr>
        <p:spPr/>
        <p:txBody>
          <a:bodyPr/>
          <a:lstStyle/>
          <a:p>
            <a:fld id="{076BF45A-7984-40DA-8289-A23BE5E768B3}" type="datetimeFigureOut">
              <a:rPr lang="en-US" smtClean="0"/>
              <a:t>11/15/2022</a:t>
            </a:fld>
            <a:endParaRPr lang="en-US"/>
          </a:p>
        </p:txBody>
      </p:sp>
      <p:sp>
        <p:nvSpPr>
          <p:cNvPr id="4" name="Footer Placeholder 3">
            <a:extLst>
              <a:ext uri="{FF2B5EF4-FFF2-40B4-BE49-F238E27FC236}">
                <a16:creationId xmlns:a16="http://schemas.microsoft.com/office/drawing/2014/main" id="{672ED198-5234-B5E9-7069-EC5FFB523F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ACB124-7CDB-A551-188A-20D97CB971B3}"/>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64732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14F65A-B742-693A-A429-5F4130A13479}"/>
              </a:ext>
            </a:extLst>
          </p:cNvPr>
          <p:cNvSpPr>
            <a:spLocks noGrp="1"/>
          </p:cNvSpPr>
          <p:nvPr>
            <p:ph type="dt" sz="half" idx="10"/>
          </p:nvPr>
        </p:nvSpPr>
        <p:spPr/>
        <p:txBody>
          <a:bodyPr/>
          <a:lstStyle/>
          <a:p>
            <a:fld id="{076BF45A-7984-40DA-8289-A23BE5E768B3}" type="datetimeFigureOut">
              <a:rPr lang="en-US" smtClean="0"/>
              <a:t>11/15/2022</a:t>
            </a:fld>
            <a:endParaRPr lang="en-US"/>
          </a:p>
        </p:txBody>
      </p:sp>
      <p:sp>
        <p:nvSpPr>
          <p:cNvPr id="3" name="Footer Placeholder 2">
            <a:extLst>
              <a:ext uri="{FF2B5EF4-FFF2-40B4-BE49-F238E27FC236}">
                <a16:creationId xmlns:a16="http://schemas.microsoft.com/office/drawing/2014/main" id="{2A1F1A8A-6E9C-BB52-DA0A-5080D574D1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9BCB25-60B4-6E3F-3990-F92E6E675671}"/>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221112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0537-13CF-5650-9753-D260BE89D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5E167-A995-8456-B9B5-6B4E988C68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C76264-E68B-0DDD-C371-E451766A8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26D08-49B7-F255-4545-79CF65D5EA0B}"/>
              </a:ext>
            </a:extLst>
          </p:cNvPr>
          <p:cNvSpPr>
            <a:spLocks noGrp="1"/>
          </p:cNvSpPr>
          <p:nvPr>
            <p:ph type="dt" sz="half" idx="10"/>
          </p:nvPr>
        </p:nvSpPr>
        <p:spPr/>
        <p:txBody>
          <a:bodyPr/>
          <a:lstStyle/>
          <a:p>
            <a:fld id="{076BF45A-7984-40DA-8289-A23BE5E768B3}" type="datetimeFigureOut">
              <a:rPr lang="en-US" smtClean="0"/>
              <a:t>11/15/2022</a:t>
            </a:fld>
            <a:endParaRPr lang="en-US"/>
          </a:p>
        </p:txBody>
      </p:sp>
      <p:sp>
        <p:nvSpPr>
          <p:cNvPr id="6" name="Footer Placeholder 5">
            <a:extLst>
              <a:ext uri="{FF2B5EF4-FFF2-40B4-BE49-F238E27FC236}">
                <a16:creationId xmlns:a16="http://schemas.microsoft.com/office/drawing/2014/main" id="{C2B5C5B6-23E8-275F-C394-B5C3D54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93463-0514-1831-BF94-89264CEA8984}"/>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302242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0BE0-E911-A03D-3784-582DB5C06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ACC364-E875-6A78-31C6-CCEA383729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B9CBC6-8A8A-B559-BAD5-2F634A784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A4E23-27CF-E34D-E0E7-A3DDE34F77D0}"/>
              </a:ext>
            </a:extLst>
          </p:cNvPr>
          <p:cNvSpPr>
            <a:spLocks noGrp="1"/>
          </p:cNvSpPr>
          <p:nvPr>
            <p:ph type="dt" sz="half" idx="10"/>
          </p:nvPr>
        </p:nvSpPr>
        <p:spPr/>
        <p:txBody>
          <a:bodyPr/>
          <a:lstStyle/>
          <a:p>
            <a:fld id="{076BF45A-7984-40DA-8289-A23BE5E768B3}" type="datetimeFigureOut">
              <a:rPr lang="en-US" smtClean="0"/>
              <a:t>11/15/2022</a:t>
            </a:fld>
            <a:endParaRPr lang="en-US"/>
          </a:p>
        </p:txBody>
      </p:sp>
      <p:sp>
        <p:nvSpPr>
          <p:cNvPr id="6" name="Footer Placeholder 5">
            <a:extLst>
              <a:ext uri="{FF2B5EF4-FFF2-40B4-BE49-F238E27FC236}">
                <a16:creationId xmlns:a16="http://schemas.microsoft.com/office/drawing/2014/main" id="{13717E51-164B-ED25-044E-E384540B8D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8A5E9-6CCB-DE61-37F3-CC07EDF21916}"/>
              </a:ext>
            </a:extLst>
          </p:cNvPr>
          <p:cNvSpPr>
            <a:spLocks noGrp="1"/>
          </p:cNvSpPr>
          <p:nvPr>
            <p:ph type="sldNum" sz="quarter" idx="12"/>
          </p:nvPr>
        </p:nvSpPr>
        <p:spPr/>
        <p:txBody>
          <a:bodyPr/>
          <a:lstStyle/>
          <a:p>
            <a:fld id="{7A675228-6A53-4445-B544-4B7C140214CD}" type="slidenum">
              <a:rPr lang="en-US" smtClean="0"/>
              <a:t>‹#›</a:t>
            </a:fld>
            <a:endParaRPr lang="en-US"/>
          </a:p>
        </p:txBody>
      </p:sp>
    </p:spTree>
    <p:extLst>
      <p:ext uri="{BB962C8B-B14F-4D97-AF65-F5344CB8AC3E}">
        <p14:creationId xmlns:p14="http://schemas.microsoft.com/office/powerpoint/2010/main" val="495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7E293-969A-0217-7731-22F4926B1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290B7C-3B67-BB77-CB18-32E5A0197C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C65B1-C5D8-6B7F-B60A-D4D780D57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BF45A-7984-40DA-8289-A23BE5E768B3}" type="datetimeFigureOut">
              <a:rPr lang="en-US" smtClean="0"/>
              <a:t>11/15/2022</a:t>
            </a:fld>
            <a:endParaRPr lang="en-US"/>
          </a:p>
        </p:txBody>
      </p:sp>
      <p:sp>
        <p:nvSpPr>
          <p:cNvPr id="5" name="Footer Placeholder 4">
            <a:extLst>
              <a:ext uri="{FF2B5EF4-FFF2-40B4-BE49-F238E27FC236}">
                <a16:creationId xmlns:a16="http://schemas.microsoft.com/office/drawing/2014/main" id="{4C673673-91C6-09B4-A8C8-F5145EC12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CAFEB5-AF33-987F-18D8-CE0CA9ED88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75228-6A53-4445-B544-4B7C140214CD}" type="slidenum">
              <a:rPr lang="en-US" smtClean="0"/>
              <a:t>‹#›</a:t>
            </a:fld>
            <a:endParaRPr lang="en-US"/>
          </a:p>
        </p:txBody>
      </p:sp>
    </p:spTree>
    <p:extLst>
      <p:ext uri="{BB962C8B-B14F-4D97-AF65-F5344CB8AC3E}">
        <p14:creationId xmlns:p14="http://schemas.microsoft.com/office/powerpoint/2010/main" val="296436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8951874A-FC4E-E553-8736-9AFCFCA1AC8D}"/>
              </a:ext>
            </a:extLst>
          </p:cNvPr>
          <p:cNvCxnSpPr>
            <a:cxnSpLocks/>
          </p:cNvCxnSpPr>
          <p:nvPr/>
        </p:nvCxnSpPr>
        <p:spPr>
          <a:xfrm flipH="1">
            <a:off x="1719690" y="2854698"/>
            <a:ext cx="2592334" cy="1"/>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52FF228-B352-E8DC-0500-BD17445613CA}"/>
              </a:ext>
            </a:extLst>
          </p:cNvPr>
          <p:cNvCxnSpPr>
            <a:cxnSpLocks/>
          </p:cNvCxnSpPr>
          <p:nvPr/>
        </p:nvCxnSpPr>
        <p:spPr>
          <a:xfrm>
            <a:off x="1719690" y="2628900"/>
            <a:ext cx="0" cy="897311"/>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66BBAFE-E1DF-18BE-ACB4-80E87D104F14}"/>
              </a:ext>
            </a:extLst>
          </p:cNvPr>
          <p:cNvCxnSpPr>
            <a:cxnSpLocks/>
          </p:cNvCxnSpPr>
          <p:nvPr/>
        </p:nvCxnSpPr>
        <p:spPr>
          <a:xfrm>
            <a:off x="4271832" y="2300544"/>
            <a:ext cx="0" cy="540124"/>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E4579-860C-F5CE-1EF9-222AE8CF63B7}"/>
              </a:ext>
            </a:extLst>
          </p:cNvPr>
          <p:cNvCxnSpPr>
            <a:cxnSpLocks/>
          </p:cNvCxnSpPr>
          <p:nvPr/>
        </p:nvCxnSpPr>
        <p:spPr>
          <a:xfrm>
            <a:off x="2109611" y="2192711"/>
            <a:ext cx="0" cy="1323975"/>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8D56BB-272C-BE4F-DDC0-A410B58A23DE}"/>
              </a:ext>
            </a:extLst>
          </p:cNvPr>
          <p:cNvCxnSpPr>
            <a:cxnSpLocks/>
          </p:cNvCxnSpPr>
          <p:nvPr/>
        </p:nvCxnSpPr>
        <p:spPr>
          <a:xfrm>
            <a:off x="4652786" y="2178681"/>
            <a:ext cx="0" cy="1323975"/>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6E57B48-2698-BA57-264C-B81592B5373A}"/>
              </a:ext>
            </a:extLst>
          </p:cNvPr>
          <p:cNvSpPr txBox="1"/>
          <p:nvPr/>
        </p:nvSpPr>
        <p:spPr>
          <a:xfrm>
            <a:off x="976490" y="4111159"/>
            <a:ext cx="10648948" cy="1323439"/>
          </a:xfrm>
          <a:prstGeom prst="rect">
            <a:avLst/>
          </a:prstGeom>
          <a:noFill/>
        </p:spPr>
        <p:txBody>
          <a:bodyPr wrap="square" rtlCol="0">
            <a:spAutoFit/>
          </a:bodyPr>
          <a:lstStyle/>
          <a:p>
            <a:r>
              <a:rPr lang="en-US" sz="2000" b="1" dirty="0"/>
              <a:t>Common anode operation explained: </a:t>
            </a:r>
            <a:r>
              <a:rPr lang="en-US" sz="2000" dirty="0"/>
              <a:t>Diodes are wired such that the anodes are connected together. If a positive voltage is supplied to this common anode then completing the circuit by connecting one of the cathodes to the –</a:t>
            </a:r>
            <a:r>
              <a:rPr lang="en-US" sz="2000" dirty="0" err="1"/>
              <a:t>ve</a:t>
            </a:r>
            <a:r>
              <a:rPr lang="en-US" sz="2000" dirty="0"/>
              <a:t>  will cause that Led to light. </a:t>
            </a:r>
            <a:r>
              <a:rPr lang="en-US" sz="2000" b="0" dirty="0"/>
              <a:t>C</a:t>
            </a:r>
            <a:r>
              <a:rPr lang="en-US" sz="2000" dirty="0"/>
              <a:t>urrent limiting resistors are not shown for simplicity.</a:t>
            </a:r>
          </a:p>
        </p:txBody>
      </p:sp>
      <p:pic>
        <p:nvPicPr>
          <p:cNvPr id="9" name="Picture 8">
            <a:extLst>
              <a:ext uri="{FF2B5EF4-FFF2-40B4-BE49-F238E27FC236}">
                <a16:creationId xmlns:a16="http://schemas.microsoft.com/office/drawing/2014/main" id="{1A1B7DA8-B172-D60E-4A54-A2B3A8F74732}"/>
              </a:ext>
            </a:extLst>
          </p:cNvPr>
          <p:cNvPicPr>
            <a:picLocks noChangeAspect="1"/>
          </p:cNvPicPr>
          <p:nvPr/>
        </p:nvPicPr>
        <p:blipFill>
          <a:blip r:embed="rId2"/>
          <a:stretch>
            <a:fillRect/>
          </a:stretch>
        </p:blipFill>
        <p:spPr>
          <a:xfrm flipH="1">
            <a:off x="3691761" y="0"/>
            <a:ext cx="1704329" cy="2628900"/>
          </a:xfrm>
          <a:prstGeom prst="rect">
            <a:avLst/>
          </a:prstGeom>
        </p:spPr>
      </p:pic>
      <p:pic>
        <p:nvPicPr>
          <p:cNvPr id="4" name="Picture 3">
            <a:extLst>
              <a:ext uri="{FF2B5EF4-FFF2-40B4-BE49-F238E27FC236}">
                <a16:creationId xmlns:a16="http://schemas.microsoft.com/office/drawing/2014/main" id="{A65CE998-BB22-2A71-4B5A-1A1D40F7DB2E}"/>
              </a:ext>
            </a:extLst>
          </p:cNvPr>
          <p:cNvPicPr>
            <a:picLocks noChangeAspect="1"/>
          </p:cNvPicPr>
          <p:nvPr/>
        </p:nvPicPr>
        <p:blipFill>
          <a:blip r:embed="rId2"/>
          <a:stretch>
            <a:fillRect/>
          </a:stretch>
        </p:blipFill>
        <p:spPr>
          <a:xfrm flipH="1">
            <a:off x="1150182" y="187558"/>
            <a:ext cx="1704329" cy="2628900"/>
          </a:xfrm>
          <a:prstGeom prst="rect">
            <a:avLst/>
          </a:prstGeom>
        </p:spPr>
      </p:pic>
      <p:grpSp>
        <p:nvGrpSpPr>
          <p:cNvPr id="47" name="Group 46">
            <a:extLst>
              <a:ext uri="{FF2B5EF4-FFF2-40B4-BE49-F238E27FC236}">
                <a16:creationId xmlns:a16="http://schemas.microsoft.com/office/drawing/2014/main" id="{B20A5A24-2F45-AE38-01FB-99D7FDDA162B}"/>
              </a:ext>
            </a:extLst>
          </p:cNvPr>
          <p:cNvGrpSpPr/>
          <p:nvPr/>
        </p:nvGrpSpPr>
        <p:grpSpPr>
          <a:xfrm>
            <a:off x="7257161" y="540380"/>
            <a:ext cx="3415501" cy="2962276"/>
            <a:chOff x="7257161" y="540380"/>
            <a:chExt cx="3415501" cy="2962276"/>
          </a:xfrm>
        </p:grpSpPr>
        <p:pic>
          <p:nvPicPr>
            <p:cNvPr id="7" name="Picture 6">
              <a:extLst>
                <a:ext uri="{FF2B5EF4-FFF2-40B4-BE49-F238E27FC236}">
                  <a16:creationId xmlns:a16="http://schemas.microsoft.com/office/drawing/2014/main" id="{9696942C-5C51-79B1-C39F-54FE774666A5}"/>
                </a:ext>
              </a:extLst>
            </p:cNvPr>
            <p:cNvPicPr>
              <a:picLocks noChangeAspect="1"/>
            </p:cNvPicPr>
            <p:nvPr/>
          </p:nvPicPr>
          <p:blipFill>
            <a:blip r:embed="rId3"/>
            <a:stretch>
              <a:fillRect/>
            </a:stretch>
          </p:blipFill>
          <p:spPr>
            <a:xfrm rot="5400000">
              <a:off x="8572399" y="1402393"/>
              <a:ext cx="2962275" cy="1238250"/>
            </a:xfrm>
            <a:prstGeom prst="rect">
              <a:avLst/>
            </a:prstGeom>
          </p:spPr>
        </p:pic>
        <p:pic>
          <p:nvPicPr>
            <p:cNvPr id="2" name="Picture 1">
              <a:extLst>
                <a:ext uri="{FF2B5EF4-FFF2-40B4-BE49-F238E27FC236}">
                  <a16:creationId xmlns:a16="http://schemas.microsoft.com/office/drawing/2014/main" id="{969D15A6-3762-7BCC-095C-7C79A96E7074}"/>
                </a:ext>
              </a:extLst>
            </p:cNvPr>
            <p:cNvPicPr>
              <a:picLocks noChangeAspect="1"/>
            </p:cNvPicPr>
            <p:nvPr/>
          </p:nvPicPr>
          <p:blipFill>
            <a:blip r:embed="rId3"/>
            <a:stretch>
              <a:fillRect/>
            </a:stretch>
          </p:blipFill>
          <p:spPr>
            <a:xfrm rot="5400000">
              <a:off x="7164940" y="1402394"/>
              <a:ext cx="2962275" cy="1238250"/>
            </a:xfrm>
            <a:prstGeom prst="rect">
              <a:avLst/>
            </a:prstGeom>
          </p:spPr>
        </p:pic>
        <p:cxnSp>
          <p:nvCxnSpPr>
            <p:cNvPr id="20" name="Connector: Elbow 19">
              <a:extLst>
                <a:ext uri="{FF2B5EF4-FFF2-40B4-BE49-F238E27FC236}">
                  <a16:creationId xmlns:a16="http://schemas.microsoft.com/office/drawing/2014/main" id="{1A7C3EBA-46E2-B519-6A3B-140AC53E70C6}"/>
                </a:ext>
              </a:extLst>
            </p:cNvPr>
            <p:cNvCxnSpPr>
              <a:cxnSpLocks/>
            </p:cNvCxnSpPr>
            <p:nvPr/>
          </p:nvCxnSpPr>
          <p:spPr>
            <a:xfrm flipV="1">
              <a:off x="7257161" y="682388"/>
              <a:ext cx="2646564" cy="2543032"/>
            </a:xfrm>
            <a:prstGeom prst="bentConnector3">
              <a:avLst>
                <a:gd name="adj1" fmla="val 1011"/>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DFD2A4D-2ADE-72CA-A0B5-8B382E69AB69}"/>
                </a:ext>
              </a:extLst>
            </p:cNvPr>
            <p:cNvCxnSpPr>
              <a:cxnSpLocks/>
            </p:cNvCxnSpPr>
            <p:nvPr/>
          </p:nvCxnSpPr>
          <p:spPr>
            <a:xfrm>
              <a:off x="8426294" y="751323"/>
              <a:ext cx="0" cy="2677677"/>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5F0EFE8-4746-82F7-AAB2-211C8352DE6A}"/>
                </a:ext>
              </a:extLst>
            </p:cNvPr>
            <p:cNvCxnSpPr>
              <a:cxnSpLocks/>
            </p:cNvCxnSpPr>
            <p:nvPr/>
          </p:nvCxnSpPr>
          <p:spPr>
            <a:xfrm>
              <a:off x="9852106" y="751323"/>
              <a:ext cx="0" cy="265107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072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8951874A-FC4E-E553-8736-9AFCFCA1AC8D}"/>
              </a:ext>
            </a:extLst>
          </p:cNvPr>
          <p:cNvCxnSpPr>
            <a:cxnSpLocks/>
          </p:cNvCxnSpPr>
          <p:nvPr/>
        </p:nvCxnSpPr>
        <p:spPr>
          <a:xfrm flipH="1">
            <a:off x="2057091" y="2845174"/>
            <a:ext cx="2595695"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E4579-860C-F5CE-1EF9-222AE8CF63B7}"/>
              </a:ext>
            </a:extLst>
          </p:cNvPr>
          <p:cNvCxnSpPr>
            <a:cxnSpLocks/>
          </p:cNvCxnSpPr>
          <p:nvPr/>
        </p:nvCxnSpPr>
        <p:spPr>
          <a:xfrm>
            <a:off x="2109611" y="2192711"/>
            <a:ext cx="0" cy="1323975"/>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8D56BB-272C-BE4F-DDC0-A410B58A23DE}"/>
              </a:ext>
            </a:extLst>
          </p:cNvPr>
          <p:cNvCxnSpPr>
            <a:cxnSpLocks/>
          </p:cNvCxnSpPr>
          <p:nvPr/>
        </p:nvCxnSpPr>
        <p:spPr>
          <a:xfrm>
            <a:off x="4652786" y="2178681"/>
            <a:ext cx="0" cy="666493"/>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6E57B48-2698-BA57-264C-B81592B5373A}"/>
              </a:ext>
            </a:extLst>
          </p:cNvPr>
          <p:cNvSpPr txBox="1"/>
          <p:nvPr/>
        </p:nvSpPr>
        <p:spPr>
          <a:xfrm>
            <a:off x="689488" y="5295368"/>
            <a:ext cx="10239019" cy="1015663"/>
          </a:xfrm>
          <a:prstGeom prst="rect">
            <a:avLst/>
          </a:prstGeom>
          <a:noFill/>
        </p:spPr>
        <p:txBody>
          <a:bodyPr wrap="square" rtlCol="0">
            <a:spAutoFit/>
          </a:bodyPr>
          <a:lstStyle/>
          <a:p>
            <a:r>
              <a:rPr lang="en-US" sz="2000" b="1" dirty="0"/>
              <a:t>Common Cathode operation explained: </a:t>
            </a:r>
            <a:r>
              <a:rPr lang="en-US" sz="2000" dirty="0"/>
              <a:t>Similar to the common anode except now the diodes are wired such that their cathodes are connected together. </a:t>
            </a:r>
            <a:r>
              <a:rPr lang="en-US" sz="2000" b="0" dirty="0"/>
              <a:t>C</a:t>
            </a:r>
            <a:r>
              <a:rPr lang="en-US" sz="2000" dirty="0"/>
              <a:t>urrent limiting resistors are not shown for simplicity.</a:t>
            </a:r>
          </a:p>
        </p:txBody>
      </p:sp>
      <p:cxnSp>
        <p:nvCxnSpPr>
          <p:cNvPr id="4" name="Straight Connector 3">
            <a:extLst>
              <a:ext uri="{FF2B5EF4-FFF2-40B4-BE49-F238E27FC236}">
                <a16:creationId xmlns:a16="http://schemas.microsoft.com/office/drawing/2014/main" id="{06D33594-800B-005C-A53E-FD55B90ADADF}"/>
              </a:ext>
            </a:extLst>
          </p:cNvPr>
          <p:cNvCxnSpPr>
            <a:cxnSpLocks/>
          </p:cNvCxnSpPr>
          <p:nvPr/>
        </p:nvCxnSpPr>
        <p:spPr>
          <a:xfrm>
            <a:off x="1719690" y="2628900"/>
            <a:ext cx="0" cy="897311"/>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D74F85A-9FAD-E740-6321-10700BAA90AF}"/>
              </a:ext>
            </a:extLst>
          </p:cNvPr>
          <p:cNvCxnSpPr>
            <a:cxnSpLocks/>
          </p:cNvCxnSpPr>
          <p:nvPr/>
        </p:nvCxnSpPr>
        <p:spPr>
          <a:xfrm>
            <a:off x="4271832" y="2300544"/>
            <a:ext cx="0" cy="1225667"/>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FF278B-FCAA-A72D-8360-6D6C8A335D8D}"/>
              </a:ext>
            </a:extLst>
          </p:cNvPr>
          <p:cNvCxnSpPr>
            <a:cxnSpLocks/>
          </p:cNvCxnSpPr>
          <p:nvPr/>
        </p:nvCxnSpPr>
        <p:spPr>
          <a:xfrm>
            <a:off x="2109611" y="2192711"/>
            <a:ext cx="0" cy="1323975"/>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7EE143-5C75-3D74-8B9F-50D97F05180E}"/>
              </a:ext>
            </a:extLst>
          </p:cNvPr>
          <p:cNvCxnSpPr>
            <a:cxnSpLocks/>
          </p:cNvCxnSpPr>
          <p:nvPr/>
        </p:nvCxnSpPr>
        <p:spPr>
          <a:xfrm>
            <a:off x="4652786" y="2178681"/>
            <a:ext cx="0" cy="666493"/>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74F79ADF-4E23-8E3D-04E3-9D94E70C0719}"/>
              </a:ext>
            </a:extLst>
          </p:cNvPr>
          <p:cNvPicPr>
            <a:picLocks noChangeAspect="1"/>
          </p:cNvPicPr>
          <p:nvPr/>
        </p:nvPicPr>
        <p:blipFill>
          <a:blip r:embed="rId2"/>
          <a:stretch>
            <a:fillRect/>
          </a:stretch>
        </p:blipFill>
        <p:spPr>
          <a:xfrm flipH="1">
            <a:off x="3691761" y="0"/>
            <a:ext cx="1704329" cy="2628900"/>
          </a:xfrm>
          <a:prstGeom prst="rect">
            <a:avLst/>
          </a:prstGeom>
        </p:spPr>
      </p:pic>
      <p:pic>
        <p:nvPicPr>
          <p:cNvPr id="20" name="Picture 19">
            <a:extLst>
              <a:ext uri="{FF2B5EF4-FFF2-40B4-BE49-F238E27FC236}">
                <a16:creationId xmlns:a16="http://schemas.microsoft.com/office/drawing/2014/main" id="{7AC8C859-BD4D-83FA-67D0-3C523098646F}"/>
              </a:ext>
            </a:extLst>
          </p:cNvPr>
          <p:cNvPicPr>
            <a:picLocks noChangeAspect="1"/>
          </p:cNvPicPr>
          <p:nvPr/>
        </p:nvPicPr>
        <p:blipFill>
          <a:blip r:embed="rId2"/>
          <a:stretch>
            <a:fillRect/>
          </a:stretch>
        </p:blipFill>
        <p:spPr>
          <a:xfrm flipH="1">
            <a:off x="1150182" y="187558"/>
            <a:ext cx="1704329" cy="2628900"/>
          </a:xfrm>
          <a:prstGeom prst="rect">
            <a:avLst/>
          </a:prstGeom>
        </p:spPr>
      </p:pic>
      <p:grpSp>
        <p:nvGrpSpPr>
          <p:cNvPr id="41" name="Group 40">
            <a:extLst>
              <a:ext uri="{FF2B5EF4-FFF2-40B4-BE49-F238E27FC236}">
                <a16:creationId xmlns:a16="http://schemas.microsoft.com/office/drawing/2014/main" id="{3F9AA825-4266-EA37-7EB3-1849DAC770CB}"/>
              </a:ext>
            </a:extLst>
          </p:cNvPr>
          <p:cNvGrpSpPr/>
          <p:nvPr/>
        </p:nvGrpSpPr>
        <p:grpSpPr>
          <a:xfrm>
            <a:off x="7170726" y="540380"/>
            <a:ext cx="3015055" cy="3006550"/>
            <a:chOff x="7170726" y="540380"/>
            <a:chExt cx="3015055" cy="3006550"/>
          </a:xfrm>
        </p:grpSpPr>
        <p:pic>
          <p:nvPicPr>
            <p:cNvPr id="2" name="Picture 1">
              <a:extLst>
                <a:ext uri="{FF2B5EF4-FFF2-40B4-BE49-F238E27FC236}">
                  <a16:creationId xmlns:a16="http://schemas.microsoft.com/office/drawing/2014/main" id="{969D15A6-3762-7BCC-095C-7C79A96E7074}"/>
                </a:ext>
              </a:extLst>
            </p:cNvPr>
            <p:cNvPicPr>
              <a:picLocks noChangeAspect="1"/>
            </p:cNvPicPr>
            <p:nvPr/>
          </p:nvPicPr>
          <p:blipFill>
            <a:blip r:embed="rId3"/>
            <a:stretch>
              <a:fillRect/>
            </a:stretch>
          </p:blipFill>
          <p:spPr>
            <a:xfrm rot="16200000">
              <a:off x="6677204" y="1402393"/>
              <a:ext cx="2962275" cy="1238250"/>
            </a:xfrm>
            <a:prstGeom prst="rect">
              <a:avLst/>
            </a:prstGeom>
          </p:spPr>
        </p:pic>
        <p:cxnSp>
          <p:nvCxnSpPr>
            <p:cNvPr id="16" name="Straight Connector 15">
              <a:extLst>
                <a:ext uri="{FF2B5EF4-FFF2-40B4-BE49-F238E27FC236}">
                  <a16:creationId xmlns:a16="http://schemas.microsoft.com/office/drawing/2014/main" id="{7E9F1409-50E9-C812-83B2-4FE774307504}"/>
                </a:ext>
              </a:extLst>
            </p:cNvPr>
            <p:cNvCxnSpPr>
              <a:cxnSpLocks/>
            </p:cNvCxnSpPr>
            <p:nvPr/>
          </p:nvCxnSpPr>
          <p:spPr>
            <a:xfrm>
              <a:off x="8358055" y="2337839"/>
              <a:ext cx="0" cy="1014669"/>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227CE7-BE38-0157-47A4-BC53C7400A7A}"/>
                </a:ext>
              </a:extLst>
            </p:cNvPr>
            <p:cNvCxnSpPr>
              <a:cxnSpLocks/>
            </p:cNvCxnSpPr>
            <p:nvPr/>
          </p:nvCxnSpPr>
          <p:spPr>
            <a:xfrm>
              <a:off x="8358055" y="763797"/>
              <a:ext cx="0" cy="1014669"/>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0587D1F6-ED96-42C2-17D4-8DFE305FB2AC}"/>
                </a:ext>
              </a:extLst>
            </p:cNvPr>
            <p:cNvPicPr>
              <a:picLocks noChangeAspect="1"/>
            </p:cNvPicPr>
            <p:nvPr/>
          </p:nvPicPr>
          <p:blipFill>
            <a:blip r:embed="rId3"/>
            <a:stretch>
              <a:fillRect/>
            </a:stretch>
          </p:blipFill>
          <p:spPr>
            <a:xfrm rot="16200000">
              <a:off x="8085518" y="1446668"/>
              <a:ext cx="2962275" cy="1238250"/>
            </a:xfrm>
            <a:prstGeom prst="rect">
              <a:avLst/>
            </a:prstGeom>
          </p:spPr>
        </p:pic>
        <p:cxnSp>
          <p:nvCxnSpPr>
            <p:cNvPr id="36" name="Straight Connector 35">
              <a:extLst>
                <a:ext uri="{FF2B5EF4-FFF2-40B4-BE49-F238E27FC236}">
                  <a16:creationId xmlns:a16="http://schemas.microsoft.com/office/drawing/2014/main" id="{7E773771-26B7-649B-77A2-D11534868255}"/>
                </a:ext>
              </a:extLst>
            </p:cNvPr>
            <p:cNvCxnSpPr>
              <a:cxnSpLocks/>
            </p:cNvCxnSpPr>
            <p:nvPr/>
          </p:nvCxnSpPr>
          <p:spPr>
            <a:xfrm>
              <a:off x="9754016" y="2406042"/>
              <a:ext cx="0" cy="1014669"/>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07856E-5785-183C-22C6-B905BDEF8AC1}"/>
                </a:ext>
              </a:extLst>
            </p:cNvPr>
            <p:cNvCxnSpPr>
              <a:cxnSpLocks/>
            </p:cNvCxnSpPr>
            <p:nvPr/>
          </p:nvCxnSpPr>
          <p:spPr>
            <a:xfrm>
              <a:off x="9770355" y="693306"/>
              <a:ext cx="0" cy="112847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8CB8AC-EC49-4C46-811F-4F342871BB21}"/>
                </a:ext>
              </a:extLst>
            </p:cNvPr>
            <p:cNvCxnSpPr>
              <a:cxnSpLocks/>
            </p:cNvCxnSpPr>
            <p:nvPr/>
          </p:nvCxnSpPr>
          <p:spPr>
            <a:xfrm flipV="1">
              <a:off x="7170726" y="693306"/>
              <a:ext cx="2646564" cy="2543032"/>
            </a:xfrm>
            <a:prstGeom prst="bentConnector3">
              <a:avLst>
                <a:gd name="adj1" fmla="val 2558"/>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925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06E57B48-2698-BA57-264C-B81592B5373A}"/>
              </a:ext>
            </a:extLst>
          </p:cNvPr>
          <p:cNvSpPr txBox="1"/>
          <p:nvPr/>
        </p:nvSpPr>
        <p:spPr>
          <a:xfrm>
            <a:off x="1123951" y="4820149"/>
            <a:ext cx="10239019" cy="1323439"/>
          </a:xfrm>
          <a:prstGeom prst="rect">
            <a:avLst/>
          </a:prstGeom>
          <a:noFill/>
        </p:spPr>
        <p:txBody>
          <a:bodyPr wrap="square" rtlCol="0">
            <a:spAutoFit/>
          </a:bodyPr>
          <a:lstStyle/>
          <a:p>
            <a:r>
              <a:rPr lang="en-US" sz="2000" b="1" dirty="0"/>
              <a:t>Back to Back Diodes: </a:t>
            </a:r>
            <a:r>
              <a:rPr lang="en-US" sz="2000" b="0" dirty="0"/>
              <a:t>Here the LED’s are wired in opposite directions. Which LED lights up will depend on the direction of current flow. The current flow depends on the voltage applied to the two leads. It is not straight forward to change the voltage on one lead and still have both LEDs work. C</a:t>
            </a:r>
            <a:r>
              <a:rPr lang="en-US" sz="2000" dirty="0"/>
              <a:t>urrent limiting resistors are not shown for simplicity. </a:t>
            </a:r>
          </a:p>
        </p:txBody>
      </p:sp>
      <p:cxnSp>
        <p:nvCxnSpPr>
          <p:cNvPr id="4" name="Straight Connector 3">
            <a:extLst>
              <a:ext uri="{FF2B5EF4-FFF2-40B4-BE49-F238E27FC236}">
                <a16:creationId xmlns:a16="http://schemas.microsoft.com/office/drawing/2014/main" id="{23DA27C3-A698-AC6C-EDC4-32E1CCD38490}"/>
              </a:ext>
            </a:extLst>
          </p:cNvPr>
          <p:cNvCxnSpPr>
            <a:cxnSpLocks/>
          </p:cNvCxnSpPr>
          <p:nvPr/>
        </p:nvCxnSpPr>
        <p:spPr>
          <a:xfrm flipH="1">
            <a:off x="2109611" y="2702298"/>
            <a:ext cx="2202413"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E62604F-5283-5954-3A12-848440474626}"/>
              </a:ext>
            </a:extLst>
          </p:cNvPr>
          <p:cNvCxnSpPr>
            <a:cxnSpLocks/>
          </p:cNvCxnSpPr>
          <p:nvPr/>
        </p:nvCxnSpPr>
        <p:spPr>
          <a:xfrm>
            <a:off x="1719690" y="2628900"/>
            <a:ext cx="0" cy="897311"/>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E5278E-4B22-D06F-AD44-5A3B9B93402E}"/>
              </a:ext>
            </a:extLst>
          </p:cNvPr>
          <p:cNvCxnSpPr>
            <a:cxnSpLocks/>
          </p:cNvCxnSpPr>
          <p:nvPr/>
        </p:nvCxnSpPr>
        <p:spPr>
          <a:xfrm>
            <a:off x="4271832" y="2300544"/>
            <a:ext cx="0" cy="401754"/>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8F6B16-C4C8-E111-FA8B-91D145FDD441}"/>
              </a:ext>
            </a:extLst>
          </p:cNvPr>
          <p:cNvCxnSpPr>
            <a:cxnSpLocks/>
          </p:cNvCxnSpPr>
          <p:nvPr/>
        </p:nvCxnSpPr>
        <p:spPr>
          <a:xfrm>
            <a:off x="2109611" y="2192711"/>
            <a:ext cx="0" cy="1323975"/>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0026596-287F-8347-D66F-9EFB8FB8F007}"/>
              </a:ext>
            </a:extLst>
          </p:cNvPr>
          <p:cNvCxnSpPr>
            <a:cxnSpLocks/>
          </p:cNvCxnSpPr>
          <p:nvPr/>
        </p:nvCxnSpPr>
        <p:spPr>
          <a:xfrm>
            <a:off x="4652786" y="2178681"/>
            <a:ext cx="0" cy="1323975"/>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A3C86974-CBEF-14F5-689E-B32173624A97}"/>
              </a:ext>
            </a:extLst>
          </p:cNvPr>
          <p:cNvPicPr>
            <a:picLocks noChangeAspect="1"/>
          </p:cNvPicPr>
          <p:nvPr/>
        </p:nvPicPr>
        <p:blipFill>
          <a:blip r:embed="rId2"/>
          <a:stretch>
            <a:fillRect/>
          </a:stretch>
        </p:blipFill>
        <p:spPr>
          <a:xfrm flipH="1">
            <a:off x="3691761" y="0"/>
            <a:ext cx="1704329" cy="2628900"/>
          </a:xfrm>
          <a:prstGeom prst="rect">
            <a:avLst/>
          </a:prstGeom>
        </p:spPr>
      </p:pic>
      <p:pic>
        <p:nvPicPr>
          <p:cNvPr id="19" name="Picture 18">
            <a:extLst>
              <a:ext uri="{FF2B5EF4-FFF2-40B4-BE49-F238E27FC236}">
                <a16:creationId xmlns:a16="http://schemas.microsoft.com/office/drawing/2014/main" id="{357E480B-533E-E50C-096D-B96769B14460}"/>
              </a:ext>
            </a:extLst>
          </p:cNvPr>
          <p:cNvPicPr>
            <a:picLocks noChangeAspect="1"/>
          </p:cNvPicPr>
          <p:nvPr/>
        </p:nvPicPr>
        <p:blipFill>
          <a:blip r:embed="rId2"/>
          <a:stretch>
            <a:fillRect/>
          </a:stretch>
        </p:blipFill>
        <p:spPr>
          <a:xfrm flipH="1">
            <a:off x="1154909" y="20512"/>
            <a:ext cx="1704329" cy="2628900"/>
          </a:xfrm>
          <a:prstGeom prst="rect">
            <a:avLst/>
          </a:prstGeom>
        </p:spPr>
      </p:pic>
      <p:cxnSp>
        <p:nvCxnSpPr>
          <p:cNvPr id="23" name="Straight Connector 22">
            <a:extLst>
              <a:ext uri="{FF2B5EF4-FFF2-40B4-BE49-F238E27FC236}">
                <a16:creationId xmlns:a16="http://schemas.microsoft.com/office/drawing/2014/main" id="{8BF2217F-4BF3-155F-A436-209AC52E7A5A}"/>
              </a:ext>
            </a:extLst>
          </p:cNvPr>
          <p:cNvCxnSpPr>
            <a:cxnSpLocks/>
          </p:cNvCxnSpPr>
          <p:nvPr/>
        </p:nvCxnSpPr>
        <p:spPr>
          <a:xfrm flipH="1">
            <a:off x="1719690" y="3007098"/>
            <a:ext cx="2933096"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070364F0-AF47-B654-F1D4-78C7A5CA92CE}"/>
              </a:ext>
            </a:extLst>
          </p:cNvPr>
          <p:cNvGrpSpPr/>
          <p:nvPr/>
        </p:nvGrpSpPr>
        <p:grpSpPr>
          <a:xfrm>
            <a:off x="6808685" y="540380"/>
            <a:ext cx="3462623" cy="3860170"/>
            <a:chOff x="6808685" y="540380"/>
            <a:chExt cx="3462623" cy="3860170"/>
          </a:xfrm>
        </p:grpSpPr>
        <p:pic>
          <p:nvPicPr>
            <p:cNvPr id="7" name="Picture 6">
              <a:extLst>
                <a:ext uri="{FF2B5EF4-FFF2-40B4-BE49-F238E27FC236}">
                  <a16:creationId xmlns:a16="http://schemas.microsoft.com/office/drawing/2014/main" id="{9696942C-5C51-79B1-C39F-54FE774666A5}"/>
                </a:ext>
              </a:extLst>
            </p:cNvPr>
            <p:cNvPicPr>
              <a:picLocks noChangeAspect="1"/>
            </p:cNvPicPr>
            <p:nvPr/>
          </p:nvPicPr>
          <p:blipFill>
            <a:blip r:embed="rId3"/>
            <a:stretch>
              <a:fillRect/>
            </a:stretch>
          </p:blipFill>
          <p:spPr>
            <a:xfrm rot="5400000">
              <a:off x="8171045" y="1500911"/>
              <a:ext cx="2962275" cy="1238250"/>
            </a:xfrm>
            <a:prstGeom prst="rect">
              <a:avLst/>
            </a:prstGeom>
          </p:spPr>
        </p:pic>
        <p:pic>
          <p:nvPicPr>
            <p:cNvPr id="2" name="Picture 1">
              <a:extLst>
                <a:ext uri="{FF2B5EF4-FFF2-40B4-BE49-F238E27FC236}">
                  <a16:creationId xmlns:a16="http://schemas.microsoft.com/office/drawing/2014/main" id="{969D15A6-3762-7BCC-095C-7C79A96E7074}"/>
                </a:ext>
              </a:extLst>
            </p:cNvPr>
            <p:cNvPicPr>
              <a:picLocks noChangeAspect="1"/>
            </p:cNvPicPr>
            <p:nvPr/>
          </p:nvPicPr>
          <p:blipFill>
            <a:blip r:embed="rId3"/>
            <a:stretch>
              <a:fillRect/>
            </a:stretch>
          </p:blipFill>
          <p:spPr>
            <a:xfrm rot="16200000">
              <a:off x="6677204" y="1402393"/>
              <a:ext cx="2962275" cy="1238250"/>
            </a:xfrm>
            <a:prstGeom prst="rect">
              <a:avLst/>
            </a:prstGeom>
          </p:spPr>
        </p:pic>
        <p:cxnSp>
          <p:nvCxnSpPr>
            <p:cNvPr id="16" name="Straight Connector 15">
              <a:extLst>
                <a:ext uri="{FF2B5EF4-FFF2-40B4-BE49-F238E27FC236}">
                  <a16:creationId xmlns:a16="http://schemas.microsoft.com/office/drawing/2014/main" id="{7E9F1409-50E9-C812-83B2-4FE774307504}"/>
                </a:ext>
              </a:extLst>
            </p:cNvPr>
            <p:cNvCxnSpPr>
              <a:cxnSpLocks/>
            </p:cNvCxnSpPr>
            <p:nvPr/>
          </p:nvCxnSpPr>
          <p:spPr>
            <a:xfrm>
              <a:off x="8358055" y="672269"/>
              <a:ext cx="0" cy="3728281"/>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6780279-9493-92B0-7C33-10DBBD102CC4}"/>
                </a:ext>
              </a:extLst>
            </p:cNvPr>
            <p:cNvCxnSpPr>
              <a:cxnSpLocks/>
            </p:cNvCxnSpPr>
            <p:nvPr/>
          </p:nvCxnSpPr>
          <p:spPr>
            <a:xfrm flipH="1" flipV="1">
              <a:off x="8379667" y="3385879"/>
              <a:ext cx="1135858" cy="18489"/>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3C79DD8-96C1-CA1A-E949-454C3E12D9F1}"/>
                </a:ext>
              </a:extLst>
            </p:cNvPr>
            <p:cNvCxnSpPr>
              <a:cxnSpLocks/>
            </p:cNvCxnSpPr>
            <p:nvPr/>
          </p:nvCxnSpPr>
          <p:spPr>
            <a:xfrm rot="5400000" flipH="1" flipV="1">
              <a:off x="6278126" y="1202828"/>
              <a:ext cx="3694909" cy="2633792"/>
            </a:xfrm>
            <a:prstGeom prst="bentConnector3">
              <a:avLst>
                <a:gd name="adj1" fmla="val 99495"/>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D2F72A-5373-B111-93A5-48419B35F354}"/>
                </a:ext>
              </a:extLst>
            </p:cNvPr>
            <p:cNvCxnSpPr>
              <a:cxnSpLocks/>
            </p:cNvCxnSpPr>
            <p:nvPr/>
          </p:nvCxnSpPr>
          <p:spPr>
            <a:xfrm>
              <a:off x="9442477" y="638898"/>
              <a:ext cx="0" cy="271361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481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9DC44E6-9A68-1E26-CEB7-4572761DB970}"/>
              </a:ext>
            </a:extLst>
          </p:cNvPr>
          <p:cNvGrpSpPr/>
          <p:nvPr/>
        </p:nvGrpSpPr>
        <p:grpSpPr>
          <a:xfrm>
            <a:off x="2321599" y="416481"/>
            <a:ext cx="2420239" cy="2423013"/>
            <a:chOff x="1827911" y="466723"/>
            <a:chExt cx="3415501" cy="2962276"/>
          </a:xfrm>
        </p:grpSpPr>
        <p:pic>
          <p:nvPicPr>
            <p:cNvPr id="2" name="Picture 1">
              <a:extLst>
                <a:ext uri="{FF2B5EF4-FFF2-40B4-BE49-F238E27FC236}">
                  <a16:creationId xmlns:a16="http://schemas.microsoft.com/office/drawing/2014/main" id="{5DB1B7DA-CAE8-C83D-2CC3-AF9612EB3A64}"/>
                </a:ext>
              </a:extLst>
            </p:cNvPr>
            <p:cNvPicPr>
              <a:picLocks noChangeAspect="1"/>
            </p:cNvPicPr>
            <p:nvPr/>
          </p:nvPicPr>
          <p:blipFill>
            <a:blip r:embed="rId2"/>
            <a:stretch>
              <a:fillRect/>
            </a:stretch>
          </p:blipFill>
          <p:spPr>
            <a:xfrm rot="5400000">
              <a:off x="3143149" y="1328736"/>
              <a:ext cx="2962275" cy="1238250"/>
            </a:xfrm>
            <a:prstGeom prst="rect">
              <a:avLst/>
            </a:prstGeom>
          </p:spPr>
        </p:pic>
        <p:pic>
          <p:nvPicPr>
            <p:cNvPr id="4" name="Picture 3">
              <a:extLst>
                <a:ext uri="{FF2B5EF4-FFF2-40B4-BE49-F238E27FC236}">
                  <a16:creationId xmlns:a16="http://schemas.microsoft.com/office/drawing/2014/main" id="{49B6D353-896B-E33B-C63C-3970CC8DEAE3}"/>
                </a:ext>
              </a:extLst>
            </p:cNvPr>
            <p:cNvPicPr>
              <a:picLocks noChangeAspect="1"/>
            </p:cNvPicPr>
            <p:nvPr/>
          </p:nvPicPr>
          <p:blipFill>
            <a:blip r:embed="rId2"/>
            <a:stretch>
              <a:fillRect/>
            </a:stretch>
          </p:blipFill>
          <p:spPr>
            <a:xfrm rot="5400000">
              <a:off x="1735690" y="1328737"/>
              <a:ext cx="2962275" cy="1238250"/>
            </a:xfrm>
            <a:prstGeom prst="rect">
              <a:avLst/>
            </a:prstGeom>
          </p:spPr>
        </p:pic>
        <p:cxnSp>
          <p:nvCxnSpPr>
            <p:cNvPr id="6" name="Connector: Elbow 5">
              <a:extLst>
                <a:ext uri="{FF2B5EF4-FFF2-40B4-BE49-F238E27FC236}">
                  <a16:creationId xmlns:a16="http://schemas.microsoft.com/office/drawing/2014/main" id="{904BA58B-52C8-1037-CEA0-936B3F336BC6}"/>
                </a:ext>
              </a:extLst>
            </p:cNvPr>
            <p:cNvCxnSpPr>
              <a:cxnSpLocks/>
            </p:cNvCxnSpPr>
            <p:nvPr/>
          </p:nvCxnSpPr>
          <p:spPr>
            <a:xfrm flipV="1">
              <a:off x="1827911" y="608731"/>
              <a:ext cx="2646564" cy="2543032"/>
            </a:xfrm>
            <a:prstGeom prst="bentConnector3">
              <a:avLst>
                <a:gd name="adj1" fmla="val 1011"/>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CE7CA32-25C7-72E3-061C-D47A35F013FC}"/>
                </a:ext>
              </a:extLst>
            </p:cNvPr>
            <p:cNvCxnSpPr>
              <a:cxnSpLocks/>
            </p:cNvCxnSpPr>
            <p:nvPr/>
          </p:nvCxnSpPr>
          <p:spPr>
            <a:xfrm>
              <a:off x="2997044" y="677666"/>
              <a:ext cx="0" cy="2677677"/>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E8E126D-FAE5-6164-F859-8DAF4C1CEC77}"/>
                </a:ext>
              </a:extLst>
            </p:cNvPr>
            <p:cNvCxnSpPr>
              <a:cxnSpLocks/>
            </p:cNvCxnSpPr>
            <p:nvPr/>
          </p:nvCxnSpPr>
          <p:spPr>
            <a:xfrm>
              <a:off x="4422856" y="677666"/>
              <a:ext cx="0" cy="265107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DF62FCC2-28EB-4A7A-D429-493454C3B33E}"/>
              </a:ext>
            </a:extLst>
          </p:cNvPr>
          <p:cNvGrpSpPr/>
          <p:nvPr/>
        </p:nvGrpSpPr>
        <p:grpSpPr>
          <a:xfrm>
            <a:off x="2321599" y="3527127"/>
            <a:ext cx="2078424" cy="2459226"/>
            <a:chOff x="7170726" y="540380"/>
            <a:chExt cx="3015055" cy="3006550"/>
          </a:xfrm>
        </p:grpSpPr>
        <p:pic>
          <p:nvPicPr>
            <p:cNvPr id="9" name="Picture 8">
              <a:extLst>
                <a:ext uri="{FF2B5EF4-FFF2-40B4-BE49-F238E27FC236}">
                  <a16:creationId xmlns:a16="http://schemas.microsoft.com/office/drawing/2014/main" id="{70984138-D0E2-4312-671E-44537DC085C5}"/>
                </a:ext>
              </a:extLst>
            </p:cNvPr>
            <p:cNvPicPr>
              <a:picLocks noChangeAspect="1"/>
            </p:cNvPicPr>
            <p:nvPr/>
          </p:nvPicPr>
          <p:blipFill>
            <a:blip r:embed="rId2"/>
            <a:stretch>
              <a:fillRect/>
            </a:stretch>
          </p:blipFill>
          <p:spPr>
            <a:xfrm rot="16200000">
              <a:off x="6677204" y="1402393"/>
              <a:ext cx="2962275" cy="1238250"/>
            </a:xfrm>
            <a:prstGeom prst="rect">
              <a:avLst/>
            </a:prstGeom>
          </p:spPr>
        </p:pic>
        <p:cxnSp>
          <p:nvCxnSpPr>
            <p:cNvPr id="10" name="Straight Connector 9">
              <a:extLst>
                <a:ext uri="{FF2B5EF4-FFF2-40B4-BE49-F238E27FC236}">
                  <a16:creationId xmlns:a16="http://schemas.microsoft.com/office/drawing/2014/main" id="{777109D4-13FC-B5C5-165C-4C554C7E6975}"/>
                </a:ext>
              </a:extLst>
            </p:cNvPr>
            <p:cNvCxnSpPr>
              <a:cxnSpLocks/>
            </p:cNvCxnSpPr>
            <p:nvPr/>
          </p:nvCxnSpPr>
          <p:spPr>
            <a:xfrm>
              <a:off x="8358055" y="2337839"/>
              <a:ext cx="0" cy="1014669"/>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EC4CFE-0162-06DD-35FA-2ACB744605BF}"/>
                </a:ext>
              </a:extLst>
            </p:cNvPr>
            <p:cNvCxnSpPr>
              <a:cxnSpLocks/>
            </p:cNvCxnSpPr>
            <p:nvPr/>
          </p:nvCxnSpPr>
          <p:spPr>
            <a:xfrm>
              <a:off x="8358055" y="763797"/>
              <a:ext cx="0" cy="1014669"/>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5D93CF3-3236-5EBF-35E5-807613C87A9C}"/>
                </a:ext>
              </a:extLst>
            </p:cNvPr>
            <p:cNvPicPr>
              <a:picLocks noChangeAspect="1"/>
            </p:cNvPicPr>
            <p:nvPr/>
          </p:nvPicPr>
          <p:blipFill>
            <a:blip r:embed="rId2"/>
            <a:stretch>
              <a:fillRect/>
            </a:stretch>
          </p:blipFill>
          <p:spPr>
            <a:xfrm rot="16200000">
              <a:off x="8085518" y="1446668"/>
              <a:ext cx="2962275" cy="1238250"/>
            </a:xfrm>
            <a:prstGeom prst="rect">
              <a:avLst/>
            </a:prstGeom>
          </p:spPr>
        </p:pic>
        <p:cxnSp>
          <p:nvCxnSpPr>
            <p:cNvPr id="14" name="Straight Connector 13">
              <a:extLst>
                <a:ext uri="{FF2B5EF4-FFF2-40B4-BE49-F238E27FC236}">
                  <a16:creationId xmlns:a16="http://schemas.microsoft.com/office/drawing/2014/main" id="{BBAA787A-735C-BF03-3278-343822338AC4}"/>
                </a:ext>
              </a:extLst>
            </p:cNvPr>
            <p:cNvCxnSpPr>
              <a:cxnSpLocks/>
            </p:cNvCxnSpPr>
            <p:nvPr/>
          </p:nvCxnSpPr>
          <p:spPr>
            <a:xfrm>
              <a:off x="9754016" y="2406042"/>
              <a:ext cx="0" cy="1014669"/>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47CA060-8436-40E9-2C1B-09D8932030B1}"/>
                </a:ext>
              </a:extLst>
            </p:cNvPr>
            <p:cNvCxnSpPr>
              <a:cxnSpLocks/>
            </p:cNvCxnSpPr>
            <p:nvPr/>
          </p:nvCxnSpPr>
          <p:spPr>
            <a:xfrm>
              <a:off x="9770355" y="693306"/>
              <a:ext cx="0" cy="112847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852B7C5-DE85-D3CF-6CCA-B6D87C3D52DF}"/>
                </a:ext>
              </a:extLst>
            </p:cNvPr>
            <p:cNvCxnSpPr>
              <a:cxnSpLocks/>
            </p:cNvCxnSpPr>
            <p:nvPr/>
          </p:nvCxnSpPr>
          <p:spPr>
            <a:xfrm flipV="1">
              <a:off x="7170726" y="693306"/>
              <a:ext cx="2646564" cy="2543032"/>
            </a:xfrm>
            <a:prstGeom prst="bentConnector3">
              <a:avLst>
                <a:gd name="adj1" fmla="val 2558"/>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7F3BD46E-8E20-7147-CD43-2A681662BC0B}"/>
              </a:ext>
            </a:extLst>
          </p:cNvPr>
          <p:cNvGrpSpPr/>
          <p:nvPr/>
        </p:nvGrpSpPr>
        <p:grpSpPr>
          <a:xfrm>
            <a:off x="5876111" y="3689758"/>
            <a:ext cx="2162989" cy="2282101"/>
            <a:chOff x="6808685" y="540380"/>
            <a:chExt cx="3462623" cy="3860170"/>
          </a:xfrm>
        </p:grpSpPr>
        <p:pic>
          <p:nvPicPr>
            <p:cNvPr id="20" name="Picture 19">
              <a:extLst>
                <a:ext uri="{FF2B5EF4-FFF2-40B4-BE49-F238E27FC236}">
                  <a16:creationId xmlns:a16="http://schemas.microsoft.com/office/drawing/2014/main" id="{BE9B3D73-4B83-00EB-D1FB-BB46EE421470}"/>
                </a:ext>
              </a:extLst>
            </p:cNvPr>
            <p:cNvPicPr>
              <a:picLocks noChangeAspect="1"/>
            </p:cNvPicPr>
            <p:nvPr/>
          </p:nvPicPr>
          <p:blipFill>
            <a:blip r:embed="rId2"/>
            <a:stretch>
              <a:fillRect/>
            </a:stretch>
          </p:blipFill>
          <p:spPr>
            <a:xfrm rot="5400000">
              <a:off x="8171045" y="1500911"/>
              <a:ext cx="2962275" cy="1238250"/>
            </a:xfrm>
            <a:prstGeom prst="rect">
              <a:avLst/>
            </a:prstGeom>
          </p:spPr>
        </p:pic>
        <p:pic>
          <p:nvPicPr>
            <p:cNvPr id="21" name="Picture 20">
              <a:extLst>
                <a:ext uri="{FF2B5EF4-FFF2-40B4-BE49-F238E27FC236}">
                  <a16:creationId xmlns:a16="http://schemas.microsoft.com/office/drawing/2014/main" id="{FFC833A9-0BF4-A6C3-AD3D-2BD940405575}"/>
                </a:ext>
              </a:extLst>
            </p:cNvPr>
            <p:cNvPicPr>
              <a:picLocks noChangeAspect="1"/>
            </p:cNvPicPr>
            <p:nvPr/>
          </p:nvPicPr>
          <p:blipFill>
            <a:blip r:embed="rId2"/>
            <a:stretch>
              <a:fillRect/>
            </a:stretch>
          </p:blipFill>
          <p:spPr>
            <a:xfrm rot="16200000">
              <a:off x="6677204" y="1402393"/>
              <a:ext cx="2962275" cy="1238250"/>
            </a:xfrm>
            <a:prstGeom prst="rect">
              <a:avLst/>
            </a:prstGeom>
          </p:spPr>
        </p:pic>
        <p:cxnSp>
          <p:nvCxnSpPr>
            <p:cNvPr id="22" name="Straight Connector 21">
              <a:extLst>
                <a:ext uri="{FF2B5EF4-FFF2-40B4-BE49-F238E27FC236}">
                  <a16:creationId xmlns:a16="http://schemas.microsoft.com/office/drawing/2014/main" id="{6D821DF0-2DFC-FD84-AC4B-B17A6521AC05}"/>
                </a:ext>
              </a:extLst>
            </p:cNvPr>
            <p:cNvCxnSpPr>
              <a:cxnSpLocks/>
            </p:cNvCxnSpPr>
            <p:nvPr/>
          </p:nvCxnSpPr>
          <p:spPr>
            <a:xfrm>
              <a:off x="8358055" y="672269"/>
              <a:ext cx="0" cy="3728281"/>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E07B8F-6CD3-B4F4-E678-6FBF2B84DE88}"/>
                </a:ext>
              </a:extLst>
            </p:cNvPr>
            <p:cNvCxnSpPr>
              <a:cxnSpLocks/>
            </p:cNvCxnSpPr>
            <p:nvPr/>
          </p:nvCxnSpPr>
          <p:spPr>
            <a:xfrm flipH="1" flipV="1">
              <a:off x="8379667" y="3385879"/>
              <a:ext cx="1135858" cy="18489"/>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60AA375-80F4-0A06-A29F-757752D8B4FC}"/>
                </a:ext>
              </a:extLst>
            </p:cNvPr>
            <p:cNvCxnSpPr>
              <a:cxnSpLocks/>
            </p:cNvCxnSpPr>
            <p:nvPr/>
          </p:nvCxnSpPr>
          <p:spPr>
            <a:xfrm rot="5400000" flipH="1" flipV="1">
              <a:off x="6278126" y="1202828"/>
              <a:ext cx="3694909" cy="2633792"/>
            </a:xfrm>
            <a:prstGeom prst="bentConnector3">
              <a:avLst>
                <a:gd name="adj1" fmla="val 99495"/>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534CA68-C94D-1BEB-4D13-F6D7A8FACF8F}"/>
                </a:ext>
              </a:extLst>
            </p:cNvPr>
            <p:cNvCxnSpPr>
              <a:cxnSpLocks/>
            </p:cNvCxnSpPr>
            <p:nvPr/>
          </p:nvCxnSpPr>
          <p:spPr>
            <a:xfrm>
              <a:off x="9442477" y="638898"/>
              <a:ext cx="0" cy="271361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Oval 26">
            <a:extLst>
              <a:ext uri="{FF2B5EF4-FFF2-40B4-BE49-F238E27FC236}">
                <a16:creationId xmlns:a16="http://schemas.microsoft.com/office/drawing/2014/main" id="{9CDAFAB3-0475-4C12-802A-971762B6DFF4}"/>
              </a:ext>
            </a:extLst>
          </p:cNvPr>
          <p:cNvSpPr/>
          <p:nvPr/>
        </p:nvSpPr>
        <p:spPr>
          <a:xfrm>
            <a:off x="2262892" y="5706507"/>
            <a:ext cx="214686" cy="1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06AD322-0332-4608-55CA-745B3B5DA0E8}"/>
              </a:ext>
            </a:extLst>
          </p:cNvPr>
          <p:cNvSpPr/>
          <p:nvPr/>
        </p:nvSpPr>
        <p:spPr>
          <a:xfrm>
            <a:off x="5765791" y="5853499"/>
            <a:ext cx="214686" cy="1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508D6AC-791F-BA8F-88F1-6A008BA1CA8C}"/>
              </a:ext>
            </a:extLst>
          </p:cNvPr>
          <p:cNvSpPr/>
          <p:nvPr/>
        </p:nvSpPr>
        <p:spPr>
          <a:xfrm>
            <a:off x="6736610" y="5869102"/>
            <a:ext cx="214686" cy="1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518D5F6-5D58-8069-CB5B-A749469F4E7A}"/>
              </a:ext>
            </a:extLst>
          </p:cNvPr>
          <p:cNvSpPr/>
          <p:nvPr/>
        </p:nvSpPr>
        <p:spPr>
          <a:xfrm>
            <a:off x="7410152" y="3709872"/>
            <a:ext cx="214686" cy="1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07C5A3A-BE6F-D4C0-336D-392DFFDA93FF}"/>
              </a:ext>
            </a:extLst>
          </p:cNvPr>
          <p:cNvSpPr/>
          <p:nvPr/>
        </p:nvSpPr>
        <p:spPr>
          <a:xfrm>
            <a:off x="4006307" y="3573682"/>
            <a:ext cx="214686" cy="1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C7A1B5D-2B4A-F861-086C-56B2F776ABAC}"/>
              </a:ext>
            </a:extLst>
          </p:cNvPr>
          <p:cNvSpPr/>
          <p:nvPr/>
        </p:nvSpPr>
        <p:spPr>
          <a:xfrm>
            <a:off x="4075297" y="461455"/>
            <a:ext cx="214686" cy="1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208042A-1823-A459-4C66-7B8F68297C30}"/>
              </a:ext>
            </a:extLst>
          </p:cNvPr>
          <p:cNvSpPr/>
          <p:nvPr/>
        </p:nvSpPr>
        <p:spPr>
          <a:xfrm>
            <a:off x="7420254" y="5281155"/>
            <a:ext cx="214686" cy="1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F11FEC2-A032-BAEA-ACAD-217AE249DABF}"/>
              </a:ext>
            </a:extLst>
          </p:cNvPr>
          <p:cNvSpPr/>
          <p:nvPr/>
        </p:nvSpPr>
        <p:spPr>
          <a:xfrm>
            <a:off x="2228582" y="2574662"/>
            <a:ext cx="214686" cy="1766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C0E1E12-3430-245D-D53E-F0918FCA9D21}"/>
              </a:ext>
            </a:extLst>
          </p:cNvPr>
          <p:cNvSpPr/>
          <p:nvPr/>
        </p:nvSpPr>
        <p:spPr>
          <a:xfrm>
            <a:off x="3052963" y="5707534"/>
            <a:ext cx="214686" cy="1766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CF0C787-E617-AA5E-54E0-A5BC7DB5E780}"/>
              </a:ext>
            </a:extLst>
          </p:cNvPr>
          <p:cNvSpPr/>
          <p:nvPr/>
        </p:nvSpPr>
        <p:spPr>
          <a:xfrm>
            <a:off x="4003560" y="5732872"/>
            <a:ext cx="214686" cy="1766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036A5C2-37ED-1128-2A4E-149BA07D6393}"/>
              </a:ext>
            </a:extLst>
          </p:cNvPr>
          <p:cNvSpPr/>
          <p:nvPr/>
        </p:nvSpPr>
        <p:spPr>
          <a:xfrm>
            <a:off x="3044596" y="2607684"/>
            <a:ext cx="214686" cy="1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18C0A4C-7956-97DD-5CC6-F619DFDE66DA}"/>
              </a:ext>
            </a:extLst>
          </p:cNvPr>
          <p:cNvSpPr/>
          <p:nvPr/>
        </p:nvSpPr>
        <p:spPr>
          <a:xfrm>
            <a:off x="4053045" y="2607684"/>
            <a:ext cx="214686" cy="176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491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157</Words>
  <Application>Microsoft Office PowerPoint</Application>
  <PresentationFormat>Widescreen</PresentationFormat>
  <Paragraphs>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Lomax</dc:creator>
  <cp:lastModifiedBy>Alan Lomax</cp:lastModifiedBy>
  <cp:revision>10</cp:revision>
  <dcterms:created xsi:type="dcterms:W3CDTF">2022-10-04T15:09:46Z</dcterms:created>
  <dcterms:modified xsi:type="dcterms:W3CDTF">2022-11-15T20:10:31Z</dcterms:modified>
</cp:coreProperties>
</file>