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 showGuides="1">
      <p:cViewPr>
        <p:scale>
          <a:sx n="90" d="100"/>
          <a:sy n="90" d="100"/>
        </p:scale>
        <p:origin x="534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BB2B-3022-B6C1-0EC9-9FDCAC3C8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CA46D-F346-3BA4-5C52-F6F11D2C8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59F6-E4C7-B1BB-C462-2C4F820D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F1D3-C6DE-0B16-C32C-6059A182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03A5-2657-C565-9BA1-E0BDC962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070-00E0-FD3C-5394-28691009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E9258-673E-8D5F-8D99-5D69ADA22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85F6-7975-E9A5-BC3E-7187B654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FFFE-E63C-D5E2-6CA4-BA4D5AF7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A70A-9F1E-1BF0-DDE2-0D69A757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D8579-3569-650B-6DAB-FD8D8C341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16A76-2668-A1CB-9459-0DD7F23D1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D55A-136D-A28E-B4D2-CF6D144B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48D2-BC14-0C5B-BA07-1DDAF830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C6E1-30AA-5176-F0BF-18A038EF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6FBF-A364-566D-E476-921BA363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F450-6D52-4C1B-9405-B2C20DA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1D952-D325-EEBB-2F7E-AE797A2B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98EE8-C466-A9E7-D4A0-1BAD4DEB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4B9B-7D90-36C3-36F9-BA365742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CEC1-14C4-AD41-058A-F3266079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6FF14-BE87-678A-0E49-E220C657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F7FE-D18C-AFCE-E3B6-144DB8D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4E6D-312C-2274-E6DF-C8806B16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59BA-6484-755E-36F4-383E3F8E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E250-ED90-6757-BCE6-F62464E3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E17C-1300-CFD1-417E-0A1609184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0CB7B-6D89-8783-A69F-4F1933383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35E31-A5C3-5AD0-A089-F60751E7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92ECB-B361-4DD8-56CA-6E9E2E2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A071-B722-7B0E-55F6-D9C6DF27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CB0F-68FB-0C9B-481A-C350D331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AE987-4403-C37C-E082-C2EF8F13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F4135-11D4-968E-BF6B-49F9C5E07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434FB-255A-97EF-EEFC-7895D7349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E8365-C599-522B-FC8E-9064D11DF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FBFAF-1682-5D12-B923-FA1FDE61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0AE86-C440-52FA-80AC-A3FBA980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969EF-26FD-41C0-9240-C8716E16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CAB2-F0EC-A2D7-E5E0-D7BC5DF4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9C9E7-B0CD-5D74-5A9A-862DBCD6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ED198-5234-B5E9-7069-EC5FFB52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B124-7CDB-A551-188A-20D97CB9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4F65A-B742-693A-A429-5F4130A1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F1A8A-6E9C-BB52-DA0A-5080D574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BCB25-60B4-6E3F-3990-F92E6E67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0537-13CF-5650-9753-D260BE89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E167-A995-8456-B9B5-6B4E988C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76264-E68B-0DDD-C371-E451766A8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26D08-49B7-F255-4545-79CF65D5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5C5B6-23E8-275F-C394-B5C3D546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93463-0514-1831-BF94-89264CEA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2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0BE0-E911-A03D-3784-582DB5C0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CC364-E875-6A78-31C6-CCEA38372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9CBC6-8A8A-B559-BAD5-2F634A784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A4E23-27CF-E34D-E0E7-A3DDE34F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7E51-164B-ED25-044E-E384540B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A5E9-6CCB-DE61-37F3-CC07EDF2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7E293-969A-0217-7731-22F4926B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90B7C-3B67-BB77-CB18-32E5A0197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65B1-C5D8-6B7F-B60A-D4D780D57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F45A-7984-40DA-8289-A23BE5E768B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3673-91C6-09B4-A8C8-F5145EC12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FEB5-AF33-987F-18D8-CE0CA9ED8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6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6E57B48-2698-BA57-264C-B81592B5373A}"/>
              </a:ext>
            </a:extLst>
          </p:cNvPr>
          <p:cNvSpPr txBox="1"/>
          <p:nvPr/>
        </p:nvSpPr>
        <p:spPr>
          <a:xfrm>
            <a:off x="1205053" y="5313458"/>
            <a:ext cx="10239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The H Bridge Circuit: </a:t>
            </a:r>
            <a:r>
              <a:rPr lang="en-US" sz="2000" dirty="0"/>
              <a:t>Current only flows in diagonals. (A current limiting resistor is required but not shown).  If both left hand switches, or both right hand switches ever closed at the same time a short circuit would result.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A76C4EA-94A9-3A8F-CC66-6E55ECB3D3E7}"/>
              </a:ext>
            </a:extLst>
          </p:cNvPr>
          <p:cNvCxnSpPr>
            <a:cxnSpLocks/>
          </p:cNvCxnSpPr>
          <p:nvPr/>
        </p:nvCxnSpPr>
        <p:spPr>
          <a:xfrm>
            <a:off x="2905273" y="1438275"/>
            <a:ext cx="0" cy="4572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894373-7728-E3DA-77E8-380463D28D72}"/>
              </a:ext>
            </a:extLst>
          </p:cNvPr>
          <p:cNvCxnSpPr>
            <a:cxnSpLocks/>
          </p:cNvCxnSpPr>
          <p:nvPr/>
        </p:nvCxnSpPr>
        <p:spPr>
          <a:xfrm>
            <a:off x="2905273" y="532254"/>
            <a:ext cx="0" cy="45720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325E7C4-8F35-7B2B-31D9-00A846395C09}"/>
              </a:ext>
            </a:extLst>
          </p:cNvPr>
          <p:cNvCxnSpPr>
            <a:cxnSpLocks/>
          </p:cNvCxnSpPr>
          <p:nvPr/>
        </p:nvCxnSpPr>
        <p:spPr>
          <a:xfrm>
            <a:off x="2571750" y="989454"/>
            <a:ext cx="342422" cy="475253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0C66DF2-F635-2F8D-9C91-127FB28856BD}"/>
              </a:ext>
            </a:extLst>
          </p:cNvPr>
          <p:cNvCxnSpPr>
            <a:cxnSpLocks/>
          </p:cNvCxnSpPr>
          <p:nvPr/>
        </p:nvCxnSpPr>
        <p:spPr>
          <a:xfrm>
            <a:off x="2905273" y="3250317"/>
            <a:ext cx="0" cy="4572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6D1764-012A-AFCE-E695-A5F5B2290F4B}"/>
              </a:ext>
            </a:extLst>
          </p:cNvPr>
          <p:cNvCxnSpPr>
            <a:cxnSpLocks/>
          </p:cNvCxnSpPr>
          <p:nvPr/>
        </p:nvCxnSpPr>
        <p:spPr>
          <a:xfrm>
            <a:off x="2905273" y="2344296"/>
            <a:ext cx="0" cy="4572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1D98D9-A7EC-AAE0-F6D7-6E12008B151A}"/>
              </a:ext>
            </a:extLst>
          </p:cNvPr>
          <p:cNvCxnSpPr>
            <a:cxnSpLocks/>
          </p:cNvCxnSpPr>
          <p:nvPr/>
        </p:nvCxnSpPr>
        <p:spPr>
          <a:xfrm>
            <a:off x="2571750" y="2801496"/>
            <a:ext cx="342422" cy="48602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5553531-4D31-7F6B-BCB9-4D3AFECFB5A7}"/>
              </a:ext>
            </a:extLst>
          </p:cNvPr>
          <p:cNvCxnSpPr>
            <a:cxnSpLocks/>
          </p:cNvCxnSpPr>
          <p:nvPr/>
        </p:nvCxnSpPr>
        <p:spPr>
          <a:xfrm>
            <a:off x="8420028" y="1438275"/>
            <a:ext cx="0" cy="4572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56BEE89-1CEC-2361-065D-21D8F5687C34}"/>
              </a:ext>
            </a:extLst>
          </p:cNvPr>
          <p:cNvCxnSpPr>
            <a:cxnSpLocks/>
          </p:cNvCxnSpPr>
          <p:nvPr/>
        </p:nvCxnSpPr>
        <p:spPr>
          <a:xfrm>
            <a:off x="8420028" y="532254"/>
            <a:ext cx="0" cy="45720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DD61BF-6E08-0005-A355-B2E6A22AA8D9}"/>
              </a:ext>
            </a:extLst>
          </p:cNvPr>
          <p:cNvCxnSpPr>
            <a:cxnSpLocks/>
          </p:cNvCxnSpPr>
          <p:nvPr/>
        </p:nvCxnSpPr>
        <p:spPr>
          <a:xfrm>
            <a:off x="8086505" y="989454"/>
            <a:ext cx="347852" cy="48602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8F9F372-A32B-145A-097F-5859F8057658}"/>
              </a:ext>
            </a:extLst>
          </p:cNvPr>
          <p:cNvCxnSpPr>
            <a:cxnSpLocks/>
          </p:cNvCxnSpPr>
          <p:nvPr/>
        </p:nvCxnSpPr>
        <p:spPr>
          <a:xfrm>
            <a:off x="8420028" y="3250317"/>
            <a:ext cx="0" cy="4572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558667-54C4-2557-CE51-4D757D99C1A6}"/>
              </a:ext>
            </a:extLst>
          </p:cNvPr>
          <p:cNvCxnSpPr>
            <a:cxnSpLocks/>
          </p:cNvCxnSpPr>
          <p:nvPr/>
        </p:nvCxnSpPr>
        <p:spPr>
          <a:xfrm>
            <a:off x="8420028" y="2344296"/>
            <a:ext cx="0" cy="4572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A271CD-73D7-2DAE-58BE-947D6552B9D9}"/>
              </a:ext>
            </a:extLst>
          </p:cNvPr>
          <p:cNvCxnSpPr>
            <a:cxnSpLocks/>
          </p:cNvCxnSpPr>
          <p:nvPr/>
        </p:nvCxnSpPr>
        <p:spPr>
          <a:xfrm>
            <a:off x="8086505" y="2801496"/>
            <a:ext cx="347852" cy="48602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839280C-8B3E-1F92-8815-9CC4A030FC4D}"/>
              </a:ext>
            </a:extLst>
          </p:cNvPr>
          <p:cNvCxnSpPr>
            <a:cxnSpLocks/>
          </p:cNvCxnSpPr>
          <p:nvPr/>
        </p:nvCxnSpPr>
        <p:spPr>
          <a:xfrm>
            <a:off x="2905273" y="1895475"/>
            <a:ext cx="0" cy="4572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D633CD-DDB6-C1D9-9E08-59B852EC3346}"/>
              </a:ext>
            </a:extLst>
          </p:cNvPr>
          <p:cNvCxnSpPr>
            <a:cxnSpLocks/>
          </p:cNvCxnSpPr>
          <p:nvPr/>
        </p:nvCxnSpPr>
        <p:spPr>
          <a:xfrm>
            <a:off x="8420028" y="1895475"/>
            <a:ext cx="0" cy="4572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F3FC3E-68DC-5B69-AFA8-AB9ECBCF39D2}"/>
              </a:ext>
            </a:extLst>
          </p:cNvPr>
          <p:cNvCxnSpPr>
            <a:cxnSpLocks/>
          </p:cNvCxnSpPr>
          <p:nvPr/>
        </p:nvCxnSpPr>
        <p:spPr>
          <a:xfrm>
            <a:off x="2905273" y="2344296"/>
            <a:ext cx="2024063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117594A-3918-D39A-35DB-151DB8054C72}"/>
              </a:ext>
            </a:extLst>
          </p:cNvPr>
          <p:cNvCxnSpPr>
            <a:cxnSpLocks/>
          </p:cNvCxnSpPr>
          <p:nvPr/>
        </p:nvCxnSpPr>
        <p:spPr>
          <a:xfrm>
            <a:off x="6267487" y="2352675"/>
            <a:ext cx="2152541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C83B3D-DAFB-4435-9D6D-CD9E4F01802B}"/>
              </a:ext>
            </a:extLst>
          </p:cNvPr>
          <p:cNvCxnSpPr>
            <a:cxnSpLocks/>
          </p:cNvCxnSpPr>
          <p:nvPr/>
        </p:nvCxnSpPr>
        <p:spPr>
          <a:xfrm flipV="1">
            <a:off x="1419225" y="532254"/>
            <a:ext cx="8439150" cy="8379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CA39DB6-9B9A-86A0-7C95-A413F1FE179C}"/>
              </a:ext>
            </a:extLst>
          </p:cNvPr>
          <p:cNvCxnSpPr>
            <a:cxnSpLocks/>
          </p:cNvCxnSpPr>
          <p:nvPr/>
        </p:nvCxnSpPr>
        <p:spPr>
          <a:xfrm flipV="1">
            <a:off x="1419225" y="4000501"/>
            <a:ext cx="8439150" cy="837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B0A91DB-1E34-443C-AE6B-322978730AFC}"/>
              </a:ext>
            </a:extLst>
          </p:cNvPr>
          <p:cNvCxnSpPr>
            <a:cxnSpLocks/>
          </p:cNvCxnSpPr>
          <p:nvPr/>
        </p:nvCxnSpPr>
        <p:spPr>
          <a:xfrm>
            <a:off x="2905273" y="3543301"/>
            <a:ext cx="0" cy="4572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9363530-619E-6588-0DF4-F62C73363673}"/>
              </a:ext>
            </a:extLst>
          </p:cNvPr>
          <p:cNvCxnSpPr>
            <a:cxnSpLocks/>
          </p:cNvCxnSpPr>
          <p:nvPr/>
        </p:nvCxnSpPr>
        <p:spPr>
          <a:xfrm>
            <a:off x="8420028" y="3515871"/>
            <a:ext cx="0" cy="45720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1D79AA-240F-978F-041F-2B9C6C7FB15F}"/>
              </a:ext>
            </a:extLst>
          </p:cNvPr>
          <p:cNvSpPr txBox="1"/>
          <p:nvPr/>
        </p:nvSpPr>
        <p:spPr>
          <a:xfrm>
            <a:off x="2017136" y="1059577"/>
            <a:ext cx="4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F0BEBA-187D-F099-A2E5-48C1CB654120}"/>
              </a:ext>
            </a:extLst>
          </p:cNvPr>
          <p:cNvSpPr txBox="1"/>
          <p:nvPr/>
        </p:nvSpPr>
        <p:spPr>
          <a:xfrm>
            <a:off x="8564380" y="2864950"/>
            <a:ext cx="4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28779F9-CF0B-47D6-1BBE-35FF7AA0C741}"/>
              </a:ext>
            </a:extLst>
          </p:cNvPr>
          <p:cNvSpPr txBox="1"/>
          <p:nvPr/>
        </p:nvSpPr>
        <p:spPr>
          <a:xfrm>
            <a:off x="2017135" y="2857499"/>
            <a:ext cx="4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815367-E475-8BC0-8137-0C071EA19E2D}"/>
              </a:ext>
            </a:extLst>
          </p:cNvPr>
          <p:cNvSpPr txBox="1"/>
          <p:nvPr/>
        </p:nvSpPr>
        <p:spPr>
          <a:xfrm>
            <a:off x="8564380" y="997833"/>
            <a:ext cx="447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01C556-6EEF-1C8E-F0EA-73A3CD4F9234}"/>
              </a:ext>
            </a:extLst>
          </p:cNvPr>
          <p:cNvSpPr txBox="1"/>
          <p:nvPr/>
        </p:nvSpPr>
        <p:spPr>
          <a:xfrm>
            <a:off x="2571750" y="162921"/>
            <a:ext cx="153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F7465E-A1A3-E7DC-2B70-98C765DD0C94}"/>
              </a:ext>
            </a:extLst>
          </p:cNvPr>
          <p:cNvSpPr txBox="1"/>
          <p:nvPr/>
        </p:nvSpPr>
        <p:spPr>
          <a:xfrm>
            <a:off x="2571750" y="4053744"/>
            <a:ext cx="1538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42BD84-BB81-09C8-C32C-1B5F941AF9BB}"/>
              </a:ext>
            </a:extLst>
          </p:cNvPr>
          <p:cNvCxnSpPr>
            <a:cxnSpLocks/>
          </p:cNvCxnSpPr>
          <p:nvPr/>
        </p:nvCxnSpPr>
        <p:spPr>
          <a:xfrm>
            <a:off x="4881712" y="2824162"/>
            <a:ext cx="1457177" cy="837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2EEF94-B41D-446A-5C89-FCFFFBA5BCBF}"/>
              </a:ext>
            </a:extLst>
          </p:cNvPr>
          <p:cNvCxnSpPr>
            <a:cxnSpLocks/>
          </p:cNvCxnSpPr>
          <p:nvPr/>
        </p:nvCxnSpPr>
        <p:spPr>
          <a:xfrm>
            <a:off x="4881711" y="1811468"/>
            <a:ext cx="1457177" cy="837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F507E12-D0D8-397A-7923-658B8FC259B9}"/>
              </a:ext>
            </a:extLst>
          </p:cNvPr>
          <p:cNvCxnSpPr>
            <a:cxnSpLocks/>
          </p:cNvCxnSpPr>
          <p:nvPr/>
        </p:nvCxnSpPr>
        <p:spPr>
          <a:xfrm>
            <a:off x="4929337" y="1811468"/>
            <a:ext cx="0" cy="103474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18A3F3-C704-324C-CAD9-7527D60BA503}"/>
              </a:ext>
            </a:extLst>
          </p:cNvPr>
          <p:cNvCxnSpPr>
            <a:cxnSpLocks/>
          </p:cNvCxnSpPr>
          <p:nvPr/>
        </p:nvCxnSpPr>
        <p:spPr>
          <a:xfrm>
            <a:off x="6276387" y="1835304"/>
            <a:ext cx="0" cy="1034741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955A887-2E36-896E-3307-CC715FFA23F3}"/>
              </a:ext>
            </a:extLst>
          </p:cNvPr>
          <p:cNvSpPr/>
          <p:nvPr/>
        </p:nvSpPr>
        <p:spPr>
          <a:xfrm>
            <a:off x="6324563" y="2414190"/>
            <a:ext cx="333520" cy="522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E6A34-89F9-414F-05F4-5B5822FF0E4B}"/>
              </a:ext>
            </a:extLst>
          </p:cNvPr>
          <p:cNvSpPr/>
          <p:nvPr/>
        </p:nvSpPr>
        <p:spPr>
          <a:xfrm>
            <a:off x="6324563" y="1767137"/>
            <a:ext cx="333520" cy="5222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4E1659-34E0-EB8A-8FC7-7AE83F2382DA}"/>
              </a:ext>
            </a:extLst>
          </p:cNvPr>
          <p:cNvGrpSpPr/>
          <p:nvPr/>
        </p:nvGrpSpPr>
        <p:grpSpPr>
          <a:xfrm>
            <a:off x="5313759" y="2427497"/>
            <a:ext cx="569308" cy="1271008"/>
            <a:chOff x="5313759" y="2427497"/>
            <a:chExt cx="569308" cy="1271008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26BA235-5790-74E8-C7DA-8F98DC6D7C49}"/>
                </a:ext>
              </a:extLst>
            </p:cNvPr>
            <p:cNvSpPr/>
            <p:nvPr/>
          </p:nvSpPr>
          <p:spPr>
            <a:xfrm rot="16200000">
              <a:off x="5210867" y="2543695"/>
              <a:ext cx="775091" cy="56930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2EC2BE-F0CE-B6C3-2879-4ECDDF05EDE4}"/>
                </a:ext>
              </a:extLst>
            </p:cNvPr>
            <p:cNvCxnSpPr>
              <a:cxnSpLocks/>
            </p:cNvCxnSpPr>
            <p:nvPr/>
          </p:nvCxnSpPr>
          <p:spPr>
            <a:xfrm>
              <a:off x="5417975" y="2427497"/>
              <a:ext cx="0" cy="80170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rrow: Notched Right 23">
              <a:extLst>
                <a:ext uri="{FF2B5EF4-FFF2-40B4-BE49-F238E27FC236}">
                  <a16:creationId xmlns:a16="http://schemas.microsoft.com/office/drawing/2014/main" id="{22D450A1-B15B-BC31-B1F7-A155BCC6E929}"/>
                </a:ext>
              </a:extLst>
            </p:cNvPr>
            <p:cNvSpPr/>
            <p:nvPr/>
          </p:nvSpPr>
          <p:spPr>
            <a:xfrm rot="7610043">
              <a:off x="5224538" y="3310382"/>
              <a:ext cx="441251" cy="134917"/>
            </a:xfrm>
            <a:prstGeom prst="notch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row: Notched Right 24">
              <a:extLst>
                <a:ext uri="{FF2B5EF4-FFF2-40B4-BE49-F238E27FC236}">
                  <a16:creationId xmlns:a16="http://schemas.microsoft.com/office/drawing/2014/main" id="{FB6C8ACB-28B6-1EAE-26AB-34A242AC2717}"/>
                </a:ext>
              </a:extLst>
            </p:cNvPr>
            <p:cNvSpPr/>
            <p:nvPr/>
          </p:nvSpPr>
          <p:spPr>
            <a:xfrm rot="7610043">
              <a:off x="5377787" y="3410421"/>
              <a:ext cx="441251" cy="134917"/>
            </a:xfrm>
            <a:prstGeom prst="notch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C0F03E8-4CC8-EB71-1E72-09C1415B9C15}"/>
              </a:ext>
            </a:extLst>
          </p:cNvPr>
          <p:cNvGrpSpPr/>
          <p:nvPr/>
        </p:nvGrpSpPr>
        <p:grpSpPr>
          <a:xfrm rot="10800000">
            <a:off x="5377997" y="959607"/>
            <a:ext cx="569308" cy="1271008"/>
            <a:chOff x="5313759" y="2427497"/>
            <a:chExt cx="569308" cy="1271008"/>
          </a:xfrm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3A238641-43CC-39FB-5419-D408EA359B1A}"/>
                </a:ext>
              </a:extLst>
            </p:cNvPr>
            <p:cNvSpPr/>
            <p:nvPr/>
          </p:nvSpPr>
          <p:spPr>
            <a:xfrm rot="16200000">
              <a:off x="5210867" y="2543695"/>
              <a:ext cx="775091" cy="569308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ED82507-7D18-3E9F-A6A2-96F7CB22F8BC}"/>
                </a:ext>
              </a:extLst>
            </p:cNvPr>
            <p:cNvCxnSpPr>
              <a:cxnSpLocks/>
            </p:cNvCxnSpPr>
            <p:nvPr/>
          </p:nvCxnSpPr>
          <p:spPr>
            <a:xfrm>
              <a:off x="5417975" y="2427497"/>
              <a:ext cx="0" cy="80170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Arrow: Notched Right 49">
              <a:extLst>
                <a:ext uri="{FF2B5EF4-FFF2-40B4-BE49-F238E27FC236}">
                  <a16:creationId xmlns:a16="http://schemas.microsoft.com/office/drawing/2014/main" id="{FDBA908A-6E02-AB58-A564-C2671DAF59F6}"/>
                </a:ext>
              </a:extLst>
            </p:cNvPr>
            <p:cNvSpPr/>
            <p:nvPr/>
          </p:nvSpPr>
          <p:spPr>
            <a:xfrm rot="7610043">
              <a:off x="5224538" y="3310382"/>
              <a:ext cx="441251" cy="134917"/>
            </a:xfrm>
            <a:prstGeom prst="notch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Notched Right 52">
              <a:extLst>
                <a:ext uri="{FF2B5EF4-FFF2-40B4-BE49-F238E27FC236}">
                  <a16:creationId xmlns:a16="http://schemas.microsoft.com/office/drawing/2014/main" id="{E25C0CA7-2DFC-B96D-7CB7-294088AF9A75}"/>
                </a:ext>
              </a:extLst>
            </p:cNvPr>
            <p:cNvSpPr/>
            <p:nvPr/>
          </p:nvSpPr>
          <p:spPr>
            <a:xfrm rot="7610043">
              <a:off x="5377787" y="3410421"/>
              <a:ext cx="441251" cy="134917"/>
            </a:xfrm>
            <a:prstGeom prst="notch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481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51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Lomax</dc:creator>
  <cp:lastModifiedBy>Alan Lomax</cp:lastModifiedBy>
  <cp:revision>9</cp:revision>
  <dcterms:created xsi:type="dcterms:W3CDTF">2022-10-04T15:09:46Z</dcterms:created>
  <dcterms:modified xsi:type="dcterms:W3CDTF">2022-11-16T04:13:15Z</dcterms:modified>
</cp:coreProperties>
</file>