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20" r:id="rId18"/>
    <p:sldId id="364" r:id="rId19"/>
    <p:sldId id="357" r:id="rId20"/>
    <p:sldId id="367" r:id="rId21"/>
    <p:sldId id="321" r:id="rId22"/>
    <p:sldId id="365" r:id="rId23"/>
    <p:sldId id="366" r:id="rId24"/>
    <p:sldId id="322" r:id="rId25"/>
    <p:sldId id="361" r:id="rId26"/>
    <p:sldId id="368" r:id="rId27"/>
    <p:sldId id="323" r:id="rId28"/>
    <p:sldId id="324" r:id="rId29"/>
    <p:sldId id="369" r:id="rId30"/>
    <p:sldId id="348" r:id="rId31"/>
    <p:sldId id="359" r:id="rId32"/>
    <p:sldId id="370" r:id="rId33"/>
    <p:sldId id="371" r:id="rId34"/>
    <p:sldId id="352" r:id="rId35"/>
    <p:sldId id="372" r:id="rId36"/>
    <p:sldId id="326" r:id="rId37"/>
    <p:sldId id="377" r:id="rId38"/>
    <p:sldId id="375" r:id="rId39"/>
    <p:sldId id="327" r:id="rId40"/>
    <p:sldId id="376" r:id="rId41"/>
    <p:sldId id="378" r:id="rId42"/>
    <p:sldId id="373" r:id="rId43"/>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424"/>
        <p:guide pos="432"/>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5/13/2022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5/13/2022 2:39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5/13/2022 2:39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5/13/2022 2:39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5/13/2022 2:39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5/13/2022 2:39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5/13/2022 2:39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5/13/2022 2:39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5/13/2022 2:39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5/13/2022 2:39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5/13/2022 2:39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5/13/2022 2:39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www.deviantart.com/mondspeer/art/Just-another-sad-smiley-676225820" TargetMode="External"/><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xB_4KB72res&amp;t=309s" TargetMode="External"/><Relationship Id="rId2" Type="http://schemas.openxmlformats.org/officeDocument/2006/relationships/hyperlink" Target="https://www.youtube.com/watch?v=uY_M6kJRuUo&amp;t=425s" TargetMode="Externa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5.jpeg"/><Relationship Id="rId4" Type="http://schemas.openxmlformats.org/officeDocument/2006/relationships/hyperlink" Target="https://www.deviantart.com/mondspeer/art/Just-another-sad-smiley-67622582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36.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8.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maker.pro/arduino/tutorial/a-comparison-of-popular-arduino-boards" TargetMode="Externa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a:t>
            </a:r>
            <a:r>
              <a:rPr lang="en-US" sz="1600" dirty="0"/>
              <a:t>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5"/>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13889061"/>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711748231"/>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7"/>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83088132"/>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41594656"/>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1291097"/>
              </p:ext>
            </p:extLst>
          </p:nvPr>
        </p:nvGraphicFramePr>
        <p:xfrm>
          <a:off x="415505" y="391005"/>
          <a:ext cx="11360989" cy="549311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Workaround for wagons and coaches is to add a 10k SMD resistor to the axle between metal wheels then conductive paint to connect the resistor ends to the wheel </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5823992"/>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2"/>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3"/>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65065541"/>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884208" y="1512703"/>
            <a:ext cx="10892286" cy="4524315"/>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330228294"/>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2"/>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5"/>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217419928"/>
              </p:ext>
            </p:extLst>
          </p:nvPr>
        </p:nvGraphicFramePr>
        <p:xfrm>
          <a:off x="577970" y="391006"/>
          <a:ext cx="11198524" cy="495888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19319153"/>
              </p:ext>
            </p:extLst>
          </p:nvPr>
        </p:nvGraphicFramePr>
        <p:xfrm>
          <a:off x="6219645" y="1627229"/>
          <a:ext cx="4372874" cy="990600"/>
        </p:xfrm>
        <a:graphic>
          <a:graphicData uri="http://schemas.openxmlformats.org/drawingml/2006/table">
            <a:tbl>
              <a:tblPr/>
              <a:tblGrid>
                <a:gridCol w="2017384">
                  <a:extLst>
                    <a:ext uri="{9D8B030D-6E8A-4147-A177-3AD203B41FA5}">
                      <a16:colId xmlns:a16="http://schemas.microsoft.com/office/drawing/2014/main" val="2121324212"/>
                    </a:ext>
                  </a:extLst>
                </a:gridCol>
                <a:gridCol w="2355490">
                  <a:extLst>
                    <a:ext uri="{9D8B030D-6E8A-4147-A177-3AD203B41FA5}">
                      <a16:colId xmlns:a16="http://schemas.microsoft.com/office/drawing/2014/main" val="2950741367"/>
                    </a:ext>
                  </a:extLst>
                </a:gridCol>
              </a:tblGrid>
              <a:tr h="0">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0">
                <a:tc>
                  <a:txBody>
                    <a:bodyPr/>
                    <a:lstStyle/>
                    <a:p>
                      <a:r>
                        <a:rPr lang="en-US" sz="100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3"/>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5117</Words>
  <Application>Microsoft Office PowerPoint</Application>
  <PresentationFormat>Widescreen</PresentationFormat>
  <Paragraphs>623</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Algerian</vt:lpstr>
      <vt:lpstr>Arial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104</cp:revision>
  <cp:lastPrinted>2022-04-07T18:43:14Z</cp:lastPrinted>
  <dcterms:created xsi:type="dcterms:W3CDTF">2022-03-20T21:29:15Z</dcterms:created>
  <dcterms:modified xsi:type="dcterms:W3CDTF">2022-05-13T19:21:07Z</dcterms:modified>
</cp:coreProperties>
</file>