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26A8-1C78-46EC-906A-0072AE219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E823-CE0E-481A-BA19-2C4AD49FA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the Ground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1922B-4FB5-486D-B8AD-4D5AC3DC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" y="5236762"/>
            <a:ext cx="1099089" cy="10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3460-C33C-4FF0-878E-AA3CE63D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9831"/>
          </a:xfrm>
        </p:spPr>
        <p:txBody>
          <a:bodyPr>
            <a:normAutofit/>
          </a:bodyPr>
          <a:lstStyle/>
          <a:p>
            <a:r>
              <a:rPr lang="en-US" dirty="0"/>
              <a:t>Outline </a:t>
            </a:r>
            <a:r>
              <a:rPr lang="en-US" sz="1200" dirty="0">
                <a:solidFill>
                  <a:srgbClr val="FFFF00"/>
                </a:solidFill>
              </a:rPr>
              <a:t>(assumes the audience are absolute beginners)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3E54-238B-43EB-A947-5BE9456C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8349"/>
            <a:ext cx="9905999" cy="5352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Ohms Law, Components and Symbols. Review Design Objectives.</a:t>
            </a:r>
          </a:p>
          <a:p>
            <a:r>
              <a:rPr lang="en-US" dirty="0"/>
              <a:t>Schematic vs PCB. Start simple. Work up to this design complete walkthrough. (parts orientation, details, tips and tricks, how to solder, assemble board.) Home work – build some of the board.</a:t>
            </a:r>
          </a:p>
          <a:p>
            <a:r>
              <a:rPr lang="en-US" dirty="0"/>
              <a:t>Opportunity to share and review. Ask questions. Check work so far.          Home work – finish the build</a:t>
            </a:r>
          </a:p>
          <a:p>
            <a:r>
              <a:rPr lang="en-US" dirty="0"/>
              <a:t>Basic electrical testing. The Arduino IDE. Use of test programs: Blink, Servo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Arduino IDE and simple program design. Use of serial monitor for debugging</a:t>
            </a:r>
          </a:p>
          <a:p>
            <a:r>
              <a:rPr lang="en-US" dirty="0"/>
              <a:t>Examples of practical use (We can decide how deep to go with these but each could be anything from a conversation to its own lesson) - Infrared detectors, LDR sensors, LED outputs, motor control, LCD displays.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7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3460-C33C-4FF0-878E-AA3CE63D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9831"/>
          </a:xfrm>
        </p:spPr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7FDB1-09B8-4DCC-A874-4D5719FC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99" y="1420227"/>
            <a:ext cx="7257337" cy="414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110A3-5121-4829-BB1A-FD32CBA5F415}"/>
              </a:ext>
            </a:extLst>
          </p:cNvPr>
          <p:cNvSpPr txBox="1"/>
          <p:nvPr/>
        </p:nvSpPr>
        <p:spPr>
          <a:xfrm>
            <a:off x="8422547" y="1317072"/>
            <a:ext cx="33891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Initial Improvement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pinout of header pins align with standard servo pinout. (currently they align with I/R sensors which as it turns out are not standardized at 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value of current limiting resistors from 470 ohms to 680 ohms (or higher)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Find some space for a small breadboard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Bring out currently unused digital and analog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Possibly a dedicated header for I2C using A4/A5/+5 and </a:t>
            </a:r>
            <a:r>
              <a:rPr lang="en-US" sz="1400" dirty="0" err="1"/>
              <a:t>Gnd</a:t>
            </a:r>
            <a:r>
              <a:rPr lang="en-US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NB: Doing all of these would likely increase the size (and cost) of the board which is currently 50mm x 50 mm. (last cost was ~$3 each when I ordered 10 for club use)</a:t>
            </a:r>
          </a:p>
        </p:txBody>
      </p:sp>
    </p:spTree>
    <p:extLst>
      <p:ext uri="{BB962C8B-B14F-4D97-AF65-F5344CB8AC3E}">
        <p14:creationId xmlns:p14="http://schemas.microsoft.com/office/powerpoint/2010/main" val="308555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3460-C33C-4FF0-878E-AA3CE63D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51" y="1325461"/>
            <a:ext cx="9905998" cy="639831"/>
          </a:xfrm>
        </p:spPr>
        <p:txBody>
          <a:bodyPr/>
          <a:lstStyle/>
          <a:p>
            <a:r>
              <a:rPr lang="en-US" dirty="0"/>
              <a:t>PCB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F1AA-B52C-4CDC-825C-AAE34D0E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58349"/>
            <a:ext cx="5279745" cy="5259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53517-C5E0-492A-AABD-3AE5079A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718" y="1258349"/>
            <a:ext cx="2697631" cy="2852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48B36-ABC2-4279-BFBF-70F70BB7CCA9}"/>
              </a:ext>
            </a:extLst>
          </p:cNvPr>
          <p:cNvSpPr txBox="1"/>
          <p:nvPr/>
        </p:nvSpPr>
        <p:spPr>
          <a:xfrm>
            <a:off x="7757212" y="4177718"/>
            <a:ext cx="3389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Photo above is of an R1 (my previous design) To give a general idea of size. </a:t>
            </a:r>
          </a:p>
          <a:p>
            <a:r>
              <a:rPr lang="en-US" sz="1400" dirty="0"/>
              <a:t>I use this ‘six-pack’ board as a ‘LEGO’ brick for Arduino projects using the NANO</a:t>
            </a:r>
          </a:p>
        </p:txBody>
      </p:sp>
    </p:spTree>
    <p:extLst>
      <p:ext uri="{BB962C8B-B14F-4D97-AF65-F5344CB8AC3E}">
        <p14:creationId xmlns:p14="http://schemas.microsoft.com/office/powerpoint/2010/main" val="1480149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325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Practical Arduino</vt:lpstr>
      <vt:lpstr>Outline (assumes the audience are absolute beginners)</vt:lpstr>
      <vt:lpstr>Schematic</vt:lpstr>
      <vt:lpstr>PCB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Arduino</dc:title>
  <dc:creator>Alan Lomax</dc:creator>
  <cp:lastModifiedBy>Alan Lomax</cp:lastModifiedBy>
  <cp:revision>1</cp:revision>
  <dcterms:created xsi:type="dcterms:W3CDTF">2021-12-15T13:18:50Z</dcterms:created>
  <dcterms:modified xsi:type="dcterms:W3CDTF">2021-12-15T14:05:46Z</dcterms:modified>
</cp:coreProperties>
</file>