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27" r:id="rId4"/>
    <p:sldId id="328" r:id="rId5"/>
    <p:sldId id="329" r:id="rId6"/>
    <p:sldId id="330" r:id="rId7"/>
    <p:sldId id="326" r:id="rId8"/>
    <p:sldId id="31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AACC"/>
    <a:srgbClr val="0066FF"/>
    <a:srgbClr val="990099"/>
    <a:srgbClr val="CC0099"/>
    <a:srgbClr val="FDFD9D"/>
    <a:srgbClr val="5EEC3C"/>
    <a:srgbClr val="E50D79"/>
    <a:srgbClr val="E2109C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87135" autoAdjust="0"/>
  </p:normalViewPr>
  <p:slideViewPr>
    <p:cSldViewPr>
      <p:cViewPr varScale="1">
        <p:scale>
          <a:sx n="127" d="100"/>
          <a:sy n="127" d="100"/>
        </p:scale>
        <p:origin x="106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 presentation for the Arduino SIG.</a:t>
            </a:r>
          </a:p>
          <a:p>
            <a:r>
              <a:rPr lang="en-US" dirty="0"/>
              <a:t>Prepared Jan / Feb 2023</a:t>
            </a:r>
          </a:p>
          <a:p>
            <a:r>
              <a:rPr lang="en-US" dirty="0"/>
              <a:t>Presented: (TBD)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Introductions – a little bit about Alan!</a:t>
            </a:r>
          </a:p>
          <a:p>
            <a:pPr marL="0" indent="0">
              <a:buNone/>
            </a:pPr>
            <a:r>
              <a:rPr lang="en-US" dirty="0"/>
              <a:t>Retired Electrical Engineer who worked in Petrochemicals – at first supporting maintenance and then doing Automation upgrade Projects</a:t>
            </a:r>
          </a:p>
          <a:p>
            <a:pPr marL="0" indent="0">
              <a:buNone/>
            </a:pPr>
            <a:r>
              <a:rPr lang="en-US" dirty="0"/>
              <a:t>Technically – Networking plus Hardware and Software Integration. Focus was always control systems, safety shutdown systems and fault tolerant design.</a:t>
            </a:r>
          </a:p>
          <a:p>
            <a:pPr marL="0" indent="0">
              <a:buNone/>
            </a:pPr>
            <a:r>
              <a:rPr lang="en-US" dirty="0"/>
              <a:t>Abnormal Situation Management – Ergonomic Factors</a:t>
            </a:r>
          </a:p>
          <a:p>
            <a:pPr marL="0" indent="0">
              <a:buNone/>
            </a:pPr>
            <a:r>
              <a:rPr lang="en-US" dirty="0"/>
              <a:t>For the last few years I am back into model railways beginning with a rip and replace control system project!</a:t>
            </a:r>
          </a:p>
          <a:p>
            <a:pPr marL="0" indent="0">
              <a:buNone/>
            </a:pPr>
            <a:r>
              <a:rPr lang="en-US" dirty="0"/>
              <a:t>Have been in MERG for less than two years, member of the Arduino SIG steering committee.</a:t>
            </a:r>
          </a:p>
          <a:p>
            <a:pPr marL="0" indent="0">
              <a:buNone/>
            </a:pPr>
            <a:r>
              <a:rPr lang="en-US" dirty="0"/>
              <a:t>And.. I am not a professional programmer!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9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this first part … develop the general concepts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we met the challenges will be covered in our own individual presentations.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9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2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7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28" y="817551"/>
            <a:ext cx="6260905" cy="1296084"/>
          </a:xfrm>
        </p:spPr>
        <p:txBody>
          <a:bodyPr>
            <a:noAutofit/>
          </a:bodyPr>
          <a:lstStyle/>
          <a:p>
            <a:r>
              <a:rPr lang="en-US" sz="2800" dirty="0"/>
              <a:t>Turntable</a:t>
            </a:r>
            <a:br>
              <a:rPr lang="en-US" sz="2800" dirty="0"/>
            </a:br>
            <a:r>
              <a:rPr lang="en-US" sz="2800" dirty="0"/>
              <a:t>MERG Arduino SIG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E3DC35-3C64-4660-A8CC-530FC89D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" y="2381708"/>
            <a:ext cx="2514599" cy="380084"/>
          </a:xfrm>
          <a:solidFill>
            <a:schemeClr val="accent6">
              <a:lumMod val="75000"/>
            </a:schemeClr>
          </a:solidFill>
        </p:spPr>
        <p:txBody>
          <a:bodyPr anchor="ctr" anchorCtr="0"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Part 1: Introduction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59EB138-533B-419C-90C5-50F424F49BB0}"/>
              </a:ext>
            </a:extLst>
          </p:cNvPr>
          <p:cNvSpPr txBox="1">
            <a:spLocks/>
          </p:cNvSpPr>
          <p:nvPr/>
        </p:nvSpPr>
        <p:spPr>
          <a:xfrm>
            <a:off x="203200" y="3754449"/>
            <a:ext cx="314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Meino</a:t>
            </a:r>
            <a:r>
              <a:rPr lang="en-US" dirty="0"/>
              <a:t> de Graaf </a:t>
            </a:r>
            <a:r>
              <a:rPr lang="en-US" sz="1400" dirty="0" err="1"/>
              <a:t>Mxxxx</a:t>
            </a:r>
            <a:endParaRPr lang="en-US" sz="1400" dirty="0"/>
          </a:p>
          <a:p>
            <a:r>
              <a:rPr lang="en-US" dirty="0"/>
              <a:t>Alan Lomax  </a:t>
            </a:r>
            <a:r>
              <a:rPr lang="en-US" sz="1400" dirty="0"/>
              <a:t>M8640</a:t>
            </a:r>
          </a:p>
        </p:txBody>
      </p:sp>
      <p:pic>
        <p:nvPicPr>
          <p:cNvPr id="6" name="Picture 2" descr="MERG Logo">
            <a:extLst>
              <a:ext uri="{FF2B5EF4-FFF2-40B4-BE49-F238E27FC236}">
                <a16:creationId xmlns:a16="http://schemas.microsoft.com/office/drawing/2014/main" id="{6652F61E-6C19-4335-BD79-B5C751A7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200" y="55084"/>
            <a:ext cx="1940824" cy="76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EE34C-FA43-48F9-99DE-C77795D449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0"/>
            <a:ext cx="8428335" cy="35838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Meino</a:t>
            </a:r>
            <a:r>
              <a:rPr lang="en-US" dirty="0"/>
              <a:t> de Graaf</a:t>
            </a:r>
          </a:p>
          <a:p>
            <a:pPr marL="0" indent="0">
              <a:buNone/>
            </a:pPr>
            <a:r>
              <a:rPr lang="en-US" dirty="0"/>
              <a:t>calls Amersfoort, Holland his home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Alan Lomax  </a:t>
            </a:r>
          </a:p>
          <a:p>
            <a:pPr marL="0" indent="0">
              <a:buNone/>
            </a:pPr>
            <a:r>
              <a:rPr lang="en-US" dirty="0"/>
              <a:t>calls Ontario, Canada his home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pic>
        <p:nvPicPr>
          <p:cNvPr id="1026" name="Picture 2" descr="maple-leaf noun - Definition, pictures, pronunciation and usage notes |  Oxford Advanced Learner&amp;#39;s Dictionary at OxfordLearnersDictionaries.com">
            <a:extLst>
              <a:ext uri="{FF2B5EF4-FFF2-40B4-BE49-F238E27FC236}">
                <a16:creationId xmlns:a16="http://schemas.microsoft.com/office/drawing/2014/main" id="{043757DC-6F07-4CA2-B7D6-7BA6DE0E4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9017" y="2811644"/>
            <a:ext cx="2438400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2DF2F-B340-CBB3-4AE0-E1279FAF2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748" y="1328049"/>
            <a:ext cx="2209701" cy="13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1"/>
            <a:ext cx="8428335" cy="341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5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1"/>
            <a:ext cx="8428335" cy="341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Turntable – </a:t>
            </a:r>
            <a:r>
              <a:rPr lang="en-US" dirty="0">
                <a:solidFill>
                  <a:srgbClr val="FFFF00"/>
                </a:solidFill>
              </a:rPr>
              <a:t>Block Diagram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1"/>
            <a:ext cx="8428335" cy="341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3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Turntable – </a:t>
            </a:r>
            <a:r>
              <a:rPr lang="en-US" dirty="0">
                <a:solidFill>
                  <a:srgbClr val="FFFF00"/>
                </a:solidFill>
              </a:rPr>
              <a:t>Expected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1"/>
            <a:ext cx="8428335" cy="341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6CE25-34FB-4714-9DAA-1CEAE471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6" y="2416323"/>
            <a:ext cx="8345486" cy="1021556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B60C3-939D-43D0-812C-6CEDD6D8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76350"/>
            <a:ext cx="7772400" cy="1125140"/>
          </a:xfrm>
        </p:spPr>
        <p:txBody>
          <a:bodyPr/>
          <a:lstStyle/>
          <a:p>
            <a:r>
              <a:rPr lang="en-US" dirty="0"/>
              <a:t>Part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0B979-06BF-49A8-BE30-6AF60959430A}"/>
              </a:ext>
            </a:extLst>
          </p:cNvPr>
          <p:cNvSpPr txBox="1"/>
          <p:nvPr/>
        </p:nvSpPr>
        <p:spPr>
          <a:xfrm>
            <a:off x="210207" y="4263628"/>
            <a:ext cx="458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Some Backup Material Follows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D5B6B643-3540-412D-93BD-BBF067F58B1B}"/>
              </a:ext>
            </a:extLst>
          </p:cNvPr>
          <p:cNvSpPr/>
          <p:nvPr/>
        </p:nvSpPr>
        <p:spPr>
          <a:xfrm>
            <a:off x="7467600" y="4552950"/>
            <a:ext cx="1103376" cy="2286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hlinkClick r:id="rId3" action="ppaction://hlinksldjump"/>
              </a:rPr>
              <a:t>Back to Agenda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0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6CE25-34FB-4714-9DAA-1CEAE471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6" y="2416323"/>
            <a:ext cx="8345486" cy="1021556"/>
          </a:xfrm>
        </p:spPr>
        <p:txBody>
          <a:bodyPr>
            <a:normAutofit fontScale="90000"/>
          </a:bodyPr>
          <a:lstStyle/>
          <a:p>
            <a:r>
              <a:rPr lang="en-US" dirty="0"/>
              <a:t>Backup Material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5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1924-software-development-template-16x9.pptx" id="{D29C7D62-FF9B-42DB-B3F3-E43E95488BC2}" vid="{0ED04EA4-AC88-4EA6-80F4-BC371EFF9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161924-software-development-template-16x9</Template>
  <TotalTime>2360</TotalTime>
  <Words>213</Words>
  <Application>Microsoft Office PowerPoint</Application>
  <PresentationFormat>On-screen Show (16:9)</PresentationFormat>
  <Paragraphs>41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Turntable MERG Arduino SIG</vt:lpstr>
      <vt:lpstr>About Us</vt:lpstr>
      <vt:lpstr>Agenda</vt:lpstr>
      <vt:lpstr>Details</vt:lpstr>
      <vt:lpstr>Turntable – Block Diagram Here</vt:lpstr>
      <vt:lpstr>Turntable – Expected Issues</vt:lpstr>
      <vt:lpstr>Questions?  </vt:lpstr>
      <vt:lpstr>Backup Material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Class Usage and Programming</dc:title>
  <dc:creator>Alan Lomax</dc:creator>
  <cp:lastModifiedBy>Alan Lomax</cp:lastModifiedBy>
  <cp:revision>86</cp:revision>
  <dcterms:created xsi:type="dcterms:W3CDTF">2021-08-19T02:00:20Z</dcterms:created>
  <dcterms:modified xsi:type="dcterms:W3CDTF">2022-12-15T16:33:11Z</dcterms:modified>
</cp:coreProperties>
</file>