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7" r:id="rId3"/>
    <p:sldId id="328" r:id="rId4"/>
    <p:sldId id="326" r:id="rId5"/>
    <p:sldId id="313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AACC"/>
    <a:srgbClr val="0066FF"/>
    <a:srgbClr val="990099"/>
    <a:srgbClr val="CC0099"/>
    <a:srgbClr val="FDFD9D"/>
    <a:srgbClr val="5EEC3C"/>
    <a:srgbClr val="E50D79"/>
    <a:srgbClr val="E2109C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7135" autoAdjust="0"/>
  </p:normalViewPr>
  <p:slideViewPr>
    <p:cSldViewPr>
      <p:cViewPr varScale="1">
        <p:scale>
          <a:sx n="127" d="100"/>
          <a:sy n="127" d="100"/>
        </p:scale>
        <p:origin x="106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 presentation for the Arduino SIG.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28" y="817551"/>
            <a:ext cx="6260905" cy="1296084"/>
          </a:xfrm>
        </p:spPr>
        <p:txBody>
          <a:bodyPr>
            <a:noAutofit/>
          </a:bodyPr>
          <a:lstStyle/>
          <a:p>
            <a:r>
              <a:rPr lang="en-US" sz="2800" dirty="0"/>
              <a:t>Turntable</a:t>
            </a:r>
            <a:br>
              <a:rPr lang="en-US" sz="2800" dirty="0"/>
            </a:br>
            <a:r>
              <a:rPr lang="en-US" sz="2800" dirty="0"/>
              <a:t>MERG Arduino SIG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E3DC35-3C64-4660-A8CC-530FC89D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2381708"/>
            <a:ext cx="2514599" cy="380084"/>
          </a:xfrm>
          <a:solidFill>
            <a:schemeClr val="accent6">
              <a:lumMod val="75000"/>
            </a:schemeClr>
          </a:solidFill>
        </p:spPr>
        <p:txBody>
          <a:bodyPr anchor="ctr" anchorCtr="0"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Part 2: </a:t>
            </a:r>
            <a:r>
              <a:rPr lang="en-US" dirty="0" err="1"/>
              <a:t>Meino’s</a:t>
            </a:r>
            <a:r>
              <a:rPr lang="en-US" dirty="0"/>
              <a:t> Solution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MERG Logo">
            <a:extLst>
              <a:ext uri="{FF2B5EF4-FFF2-40B4-BE49-F238E27FC236}">
                <a16:creationId xmlns:a16="http://schemas.microsoft.com/office/drawing/2014/main" id="{6652F61E-6C19-4335-BD79-B5C751A7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00" y="55084"/>
            <a:ext cx="1940824" cy="76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EE34C-FA43-48F9-99DE-C77795D449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5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8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6CE25-34FB-4714-9DAA-1CEAE47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6" y="2416323"/>
            <a:ext cx="8345486" cy="1021556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B60C3-939D-43D0-812C-6CEDD6D8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76350"/>
            <a:ext cx="7772400" cy="1125140"/>
          </a:xfrm>
        </p:spPr>
        <p:txBody>
          <a:bodyPr/>
          <a:lstStyle/>
          <a:p>
            <a:r>
              <a:rPr lang="en-US" dirty="0"/>
              <a:t>Part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0B979-06BF-49A8-BE30-6AF60959430A}"/>
              </a:ext>
            </a:extLst>
          </p:cNvPr>
          <p:cNvSpPr txBox="1"/>
          <p:nvPr/>
        </p:nvSpPr>
        <p:spPr>
          <a:xfrm>
            <a:off x="210207" y="4263628"/>
            <a:ext cx="45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Some Backup Material Follows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D5B6B643-3540-412D-93BD-BBF067F58B1B}"/>
              </a:ext>
            </a:extLst>
          </p:cNvPr>
          <p:cNvSpPr/>
          <p:nvPr/>
        </p:nvSpPr>
        <p:spPr>
          <a:xfrm>
            <a:off x="7467600" y="4552950"/>
            <a:ext cx="1103376" cy="2286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hlinkClick r:id="rId3" action="ppaction://hlinksldjump"/>
              </a:rPr>
              <a:t>Back to Agenda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6CE25-34FB-4714-9DAA-1CEAE47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6" y="2416323"/>
            <a:ext cx="8345486" cy="1021556"/>
          </a:xfrm>
        </p:spPr>
        <p:txBody>
          <a:bodyPr>
            <a:normAutofit fontScale="90000"/>
          </a:bodyPr>
          <a:lstStyle/>
          <a:p>
            <a:r>
              <a:rPr lang="en-US" dirty="0"/>
              <a:t>Backup Material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6C9F-FE06-42A7-A215-13D116D868D2}"/>
              </a:ext>
            </a:extLst>
          </p:cNvPr>
          <p:cNvSpPr txBox="1"/>
          <p:nvPr/>
        </p:nvSpPr>
        <p:spPr>
          <a:xfrm>
            <a:off x="0" y="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References and Additional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74366-6C02-4246-BB33-8688199CF3DC}"/>
              </a:ext>
            </a:extLst>
          </p:cNvPr>
          <p:cNvSpPr txBox="1"/>
          <p:nvPr/>
        </p:nvSpPr>
        <p:spPr>
          <a:xfrm>
            <a:off x="304800" y="135255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A4B9F-DE7E-4A43-8005-7D11EB9274A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1924-software-development-template-16x9.pptx" id="{D29C7D62-FF9B-42DB-B3F3-E43E95488BC2}" vid="{0ED04EA4-AC88-4EA6-80F4-BC371EFF9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161924-software-development-template-16x9</Template>
  <TotalTime>2364</TotalTime>
  <Words>45</Words>
  <Application>Microsoft Office PowerPoint</Application>
  <PresentationFormat>On-screen Show (16:9)</PresentationFormat>
  <Paragraphs>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Turntable MERG Arduino SIG</vt:lpstr>
      <vt:lpstr>Agenda</vt:lpstr>
      <vt:lpstr>Details</vt:lpstr>
      <vt:lpstr>Questions?  </vt:lpstr>
      <vt:lpstr>Backup Material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Class Usage and Programming</dc:title>
  <dc:creator>Alan Lomax</dc:creator>
  <cp:lastModifiedBy>Alan Lomax</cp:lastModifiedBy>
  <cp:revision>84</cp:revision>
  <dcterms:created xsi:type="dcterms:W3CDTF">2021-08-19T02:00:20Z</dcterms:created>
  <dcterms:modified xsi:type="dcterms:W3CDTF">2022-12-15T16:34:22Z</dcterms:modified>
</cp:coreProperties>
</file>