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2"/>
  </p:notesMasterIdLst>
  <p:sldIdLst>
    <p:sldId id="256" r:id="rId3"/>
    <p:sldId id="327" r:id="rId4"/>
    <p:sldId id="306" r:id="rId5"/>
    <p:sldId id="307" r:id="rId6"/>
    <p:sldId id="326" r:id="rId7"/>
    <p:sldId id="313" r:id="rId8"/>
    <p:sldId id="289" r:id="rId9"/>
    <p:sldId id="290" r:id="rId10"/>
    <p:sldId id="260"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87135" autoAdjust="0"/>
  </p:normalViewPr>
  <p:slideViewPr>
    <p:cSldViewPr>
      <p:cViewPr varScale="1">
        <p:scale>
          <a:sx n="127" d="100"/>
          <a:sy n="127" d="100"/>
        </p:scale>
        <p:origin x="1062" y="114"/>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but now it was time to write my own!</a:t>
            </a:r>
          </a:p>
          <a:p>
            <a:endParaRPr lang="en-US" dirty="0"/>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a:t>
            </a:r>
          </a:p>
          <a:p>
            <a:r>
              <a:rPr lang="en-US" dirty="0"/>
              <a:t>And hopefully take a lot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741177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12/15/2022</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Turntable</a:t>
            </a:r>
            <a:br>
              <a:rPr lang="en-US" sz="2800" dirty="0"/>
            </a:br>
            <a:r>
              <a:rPr lang="en-US" sz="2800" dirty="0"/>
              <a:t>MERG Arduino SIG</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0000" lnSpcReduction="20000"/>
          </a:bodyPr>
          <a:lstStyle/>
          <a:p>
            <a:r>
              <a:rPr lang="en-US" dirty="0">
                <a:solidFill>
                  <a:schemeClr val="tx1"/>
                </a:solidFill>
              </a:rPr>
              <a:t>Part 3: Alans Solution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3149600"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  </a:t>
            </a:r>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7C249E-F65B-4805-ADB9-B3F93D3AF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83476" y="3290612"/>
            <a:ext cx="2689919" cy="545974"/>
          </a:xfrm>
          <a:prstGeom prst="rect">
            <a:avLst/>
          </a:prstGeom>
        </p:spPr>
      </p:pic>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anim calcmode="lin" valueType="num">
                                      <p:cBhvr>
                                        <p:cTn id="8" dur="2000" fill="hold"/>
                                        <p:tgtEl>
                                          <p:spTgt spid="26"/>
                                        </p:tgtEl>
                                        <p:attrNameLst>
                                          <p:attrName>ppt_w</p:attrName>
                                        </p:attrNameLst>
                                      </p:cBhvr>
                                      <p:tavLst>
                                        <p:tav tm="0" fmla="#ppt_w*sin(2.5*pi*$)">
                                          <p:val>
                                            <p:fltVal val="0"/>
                                          </p:val>
                                        </p:tav>
                                        <p:tav tm="100000">
                                          <p:val>
                                            <p:fltVal val="1"/>
                                          </p:val>
                                        </p:tav>
                                      </p:tavLst>
                                    </p:anim>
                                    <p:anim calcmode="lin" valueType="num">
                                      <p:cBhvr>
                                        <p:cTn id="9"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heel(1)">
                                      <p:cBhvr>
                                        <p:cTn id="14" dur="20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both ‘on delay’ and ‘off delay’ values. Can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Some Backup Material Follows</a:t>
            </a:r>
          </a:p>
        </p:txBody>
      </p:sp>
      <p:sp>
        <p:nvSpPr>
          <p:cNvPr id="8" name="Flowchart: Terminator 7">
            <a:extLst>
              <a:ext uri="{FF2B5EF4-FFF2-40B4-BE49-F238E27FC236}">
                <a16:creationId xmlns:a16="http://schemas.microsoft.com/office/drawing/2014/main" id="{D5B6B643-3540-412D-93BD-BBF067F58B1B}"/>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83010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Tree>
    <p:extLst>
      <p:ext uri="{BB962C8B-B14F-4D97-AF65-F5344CB8AC3E}">
        <p14:creationId xmlns:p14="http://schemas.microsoft.com/office/powerpoint/2010/main" val="361945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646331"/>
          </a:xfrm>
          <a:prstGeom prst="rect">
            <a:avLst/>
          </a:prstGeom>
          <a:noFill/>
        </p:spPr>
        <p:txBody>
          <a:bodyPr wrap="square" rtlCol="0">
            <a:spAutoFit/>
          </a:bodyPr>
          <a:lstStyle/>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2368</TotalTime>
  <Words>658</Words>
  <Application>Microsoft Office PowerPoint</Application>
  <PresentationFormat>On-screen Show (16:9)</PresentationFormat>
  <Paragraphs>86</Paragraphs>
  <Slides>9</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Turntable MERG Arduino SIG</vt:lpstr>
      <vt:lpstr>Agenda</vt:lpstr>
      <vt:lpstr>Turntable</vt:lpstr>
      <vt:lpstr>Turntable SW Classes and Usage</vt:lpstr>
      <vt:lpstr>Questions?  </vt:lpstr>
      <vt:lpstr>Backup Material  </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85</cp:revision>
  <dcterms:created xsi:type="dcterms:W3CDTF">2021-08-19T02:00:20Z</dcterms:created>
  <dcterms:modified xsi:type="dcterms:W3CDTF">2022-12-15T16:35:40Z</dcterms:modified>
</cp:coreProperties>
</file>