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7" r:id="rId2"/>
    <p:sldId id="256"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p:scale>
          <a:sx n="125" d="100"/>
          <a:sy n="125" d="100"/>
        </p:scale>
        <p:origin x="-36" y="3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BBBC0C-7AC8-473A-B320-0340C3870CA4}" type="datetimeFigureOut">
              <a:rPr lang="en-US" smtClean="0"/>
              <a:t>6/9/2025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66146C-5BEF-49FF-86D2-9BEBC49C88B7}" type="slidenum">
              <a:rPr lang="en-US" smtClean="0"/>
              <a:t>‹#›</a:t>
            </a:fld>
            <a:endParaRPr lang="en-US"/>
          </a:p>
        </p:txBody>
      </p:sp>
    </p:spTree>
    <p:extLst>
      <p:ext uri="{BB962C8B-B14F-4D97-AF65-F5344CB8AC3E}">
        <p14:creationId xmlns:p14="http://schemas.microsoft.com/office/powerpoint/2010/main" val="25874785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7E9EA"/>
                </a:solidFill>
                <a:effectLst/>
                <a:latin typeface="TwitterChirp"/>
              </a:rPr>
              <a:t>GpuScript Unity Window at a glance: Create, copy, build, and rebuild projects instantly with a button click. Convert a project to a pre-compiled library. Update licenses for applications or libraries written with GpuScript from an email. Build and run the project executable and distribution version on Windows or connect your Android phone and build and run the same project as an APK.</a:t>
            </a:r>
            <a:endParaRPr lang="en-US" dirty="0"/>
          </a:p>
        </p:txBody>
      </p:sp>
      <p:sp>
        <p:nvSpPr>
          <p:cNvPr id="4" name="Slide Number Placeholder 3"/>
          <p:cNvSpPr>
            <a:spLocks noGrp="1"/>
          </p:cNvSpPr>
          <p:nvPr>
            <p:ph type="sldNum" sz="quarter" idx="5"/>
          </p:nvPr>
        </p:nvSpPr>
        <p:spPr/>
        <p:txBody>
          <a:bodyPr/>
          <a:lstStyle/>
          <a:p>
            <a:fld id="{0566146C-5BEF-49FF-86D2-9BEBC49C88B7}" type="slidenum">
              <a:rPr lang="en-US" smtClean="0"/>
              <a:t>3</a:t>
            </a:fld>
            <a:endParaRPr lang="en-US"/>
          </a:p>
        </p:txBody>
      </p:sp>
    </p:spTree>
    <p:extLst>
      <p:ext uri="{BB962C8B-B14F-4D97-AF65-F5344CB8AC3E}">
        <p14:creationId xmlns:p14="http://schemas.microsoft.com/office/powerpoint/2010/main" val="32085055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4FA50-CCFD-94E6-34AE-986FAC3CAF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3D50899-3CAE-1C5E-D0CC-D5D5FC1AD9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72228D-154A-7B56-ABB3-A969AEB33C51}"/>
              </a:ext>
            </a:extLst>
          </p:cNvPr>
          <p:cNvSpPr>
            <a:spLocks noGrp="1"/>
          </p:cNvSpPr>
          <p:nvPr>
            <p:ph type="dt" sz="half" idx="10"/>
          </p:nvPr>
        </p:nvSpPr>
        <p:spPr/>
        <p:txBody>
          <a:bodyPr/>
          <a:lstStyle/>
          <a:p>
            <a:fld id="{309ED423-9BA6-4EDE-99EF-B0BE2791D3C3}" type="datetimeFigureOut">
              <a:rPr lang="en-US" smtClean="0"/>
              <a:t>6/9/2025</a:t>
            </a:fld>
            <a:endParaRPr lang="en-US"/>
          </a:p>
        </p:txBody>
      </p:sp>
      <p:sp>
        <p:nvSpPr>
          <p:cNvPr id="5" name="Footer Placeholder 4">
            <a:extLst>
              <a:ext uri="{FF2B5EF4-FFF2-40B4-BE49-F238E27FC236}">
                <a16:creationId xmlns:a16="http://schemas.microsoft.com/office/drawing/2014/main" id="{E02F6686-9611-F747-1FF3-6A0826F909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6CD043-50DB-1311-2AC3-9E4254351199}"/>
              </a:ext>
            </a:extLst>
          </p:cNvPr>
          <p:cNvSpPr>
            <a:spLocks noGrp="1"/>
          </p:cNvSpPr>
          <p:nvPr>
            <p:ph type="sldNum" sz="quarter" idx="12"/>
          </p:nvPr>
        </p:nvSpPr>
        <p:spPr/>
        <p:txBody>
          <a:bodyPr/>
          <a:lstStyle/>
          <a:p>
            <a:fld id="{F83CD2A1-5C7B-494D-9053-684F8EBE67D8}" type="slidenum">
              <a:rPr lang="en-US" smtClean="0"/>
              <a:t>‹#›</a:t>
            </a:fld>
            <a:endParaRPr lang="en-US"/>
          </a:p>
        </p:txBody>
      </p:sp>
    </p:spTree>
    <p:extLst>
      <p:ext uri="{BB962C8B-B14F-4D97-AF65-F5344CB8AC3E}">
        <p14:creationId xmlns:p14="http://schemas.microsoft.com/office/powerpoint/2010/main" val="2282668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C8E01-1468-1446-77C3-D3A8746E50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240E9AB-206F-63E6-980C-C3D4AB61C0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0AB090-ABDB-9D2D-06A4-83CC752A6966}"/>
              </a:ext>
            </a:extLst>
          </p:cNvPr>
          <p:cNvSpPr>
            <a:spLocks noGrp="1"/>
          </p:cNvSpPr>
          <p:nvPr>
            <p:ph type="dt" sz="half" idx="10"/>
          </p:nvPr>
        </p:nvSpPr>
        <p:spPr/>
        <p:txBody>
          <a:bodyPr/>
          <a:lstStyle/>
          <a:p>
            <a:fld id="{309ED423-9BA6-4EDE-99EF-B0BE2791D3C3}" type="datetimeFigureOut">
              <a:rPr lang="en-US" smtClean="0"/>
              <a:t>6/9/2025</a:t>
            </a:fld>
            <a:endParaRPr lang="en-US"/>
          </a:p>
        </p:txBody>
      </p:sp>
      <p:sp>
        <p:nvSpPr>
          <p:cNvPr id="5" name="Footer Placeholder 4">
            <a:extLst>
              <a:ext uri="{FF2B5EF4-FFF2-40B4-BE49-F238E27FC236}">
                <a16:creationId xmlns:a16="http://schemas.microsoft.com/office/drawing/2014/main" id="{94FC8E07-FCF3-93A7-D41F-4AB4D5EE47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8ED8B4-D0D8-FE67-4B99-E98415E5EAC9}"/>
              </a:ext>
            </a:extLst>
          </p:cNvPr>
          <p:cNvSpPr>
            <a:spLocks noGrp="1"/>
          </p:cNvSpPr>
          <p:nvPr>
            <p:ph type="sldNum" sz="quarter" idx="12"/>
          </p:nvPr>
        </p:nvSpPr>
        <p:spPr/>
        <p:txBody>
          <a:bodyPr/>
          <a:lstStyle/>
          <a:p>
            <a:fld id="{F83CD2A1-5C7B-494D-9053-684F8EBE67D8}" type="slidenum">
              <a:rPr lang="en-US" smtClean="0"/>
              <a:t>‹#›</a:t>
            </a:fld>
            <a:endParaRPr lang="en-US"/>
          </a:p>
        </p:txBody>
      </p:sp>
    </p:spTree>
    <p:extLst>
      <p:ext uri="{BB962C8B-B14F-4D97-AF65-F5344CB8AC3E}">
        <p14:creationId xmlns:p14="http://schemas.microsoft.com/office/powerpoint/2010/main" val="3459299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35C199-0782-3AB9-8CC0-D5EFE627777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C6A4AB5-D201-8465-0730-DA3E2205E8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7A94A7-DF1D-DAE8-48F7-0A9D5CC75E87}"/>
              </a:ext>
            </a:extLst>
          </p:cNvPr>
          <p:cNvSpPr>
            <a:spLocks noGrp="1"/>
          </p:cNvSpPr>
          <p:nvPr>
            <p:ph type="dt" sz="half" idx="10"/>
          </p:nvPr>
        </p:nvSpPr>
        <p:spPr/>
        <p:txBody>
          <a:bodyPr/>
          <a:lstStyle/>
          <a:p>
            <a:fld id="{309ED423-9BA6-4EDE-99EF-B0BE2791D3C3}" type="datetimeFigureOut">
              <a:rPr lang="en-US" smtClean="0"/>
              <a:t>6/9/2025</a:t>
            </a:fld>
            <a:endParaRPr lang="en-US"/>
          </a:p>
        </p:txBody>
      </p:sp>
      <p:sp>
        <p:nvSpPr>
          <p:cNvPr id="5" name="Footer Placeholder 4">
            <a:extLst>
              <a:ext uri="{FF2B5EF4-FFF2-40B4-BE49-F238E27FC236}">
                <a16:creationId xmlns:a16="http://schemas.microsoft.com/office/drawing/2014/main" id="{ACF57A3F-0554-72F0-0271-AD69169534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820CF8-566F-5036-24B7-348497793B31}"/>
              </a:ext>
            </a:extLst>
          </p:cNvPr>
          <p:cNvSpPr>
            <a:spLocks noGrp="1"/>
          </p:cNvSpPr>
          <p:nvPr>
            <p:ph type="sldNum" sz="quarter" idx="12"/>
          </p:nvPr>
        </p:nvSpPr>
        <p:spPr/>
        <p:txBody>
          <a:bodyPr/>
          <a:lstStyle/>
          <a:p>
            <a:fld id="{F83CD2A1-5C7B-494D-9053-684F8EBE67D8}" type="slidenum">
              <a:rPr lang="en-US" smtClean="0"/>
              <a:t>‹#›</a:t>
            </a:fld>
            <a:endParaRPr lang="en-US"/>
          </a:p>
        </p:txBody>
      </p:sp>
    </p:spTree>
    <p:extLst>
      <p:ext uri="{BB962C8B-B14F-4D97-AF65-F5344CB8AC3E}">
        <p14:creationId xmlns:p14="http://schemas.microsoft.com/office/powerpoint/2010/main" val="3508723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C0DDF-9F4C-802B-7DCC-4A6F7793C2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5C782E-AAC8-57C5-0096-A1374A288C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2D2E0-3627-84AA-92FA-FB50E67F37A2}"/>
              </a:ext>
            </a:extLst>
          </p:cNvPr>
          <p:cNvSpPr>
            <a:spLocks noGrp="1"/>
          </p:cNvSpPr>
          <p:nvPr>
            <p:ph type="dt" sz="half" idx="10"/>
          </p:nvPr>
        </p:nvSpPr>
        <p:spPr/>
        <p:txBody>
          <a:bodyPr/>
          <a:lstStyle/>
          <a:p>
            <a:fld id="{309ED423-9BA6-4EDE-99EF-B0BE2791D3C3}" type="datetimeFigureOut">
              <a:rPr lang="en-US" smtClean="0"/>
              <a:t>6/9/2025</a:t>
            </a:fld>
            <a:endParaRPr lang="en-US"/>
          </a:p>
        </p:txBody>
      </p:sp>
      <p:sp>
        <p:nvSpPr>
          <p:cNvPr id="5" name="Footer Placeholder 4">
            <a:extLst>
              <a:ext uri="{FF2B5EF4-FFF2-40B4-BE49-F238E27FC236}">
                <a16:creationId xmlns:a16="http://schemas.microsoft.com/office/drawing/2014/main" id="{9C77F89B-BADB-96AA-23C9-498C739F5F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C6A3C1-9179-D6D0-3AC1-DD7893C32E7A}"/>
              </a:ext>
            </a:extLst>
          </p:cNvPr>
          <p:cNvSpPr>
            <a:spLocks noGrp="1"/>
          </p:cNvSpPr>
          <p:nvPr>
            <p:ph type="sldNum" sz="quarter" idx="12"/>
          </p:nvPr>
        </p:nvSpPr>
        <p:spPr/>
        <p:txBody>
          <a:bodyPr/>
          <a:lstStyle/>
          <a:p>
            <a:fld id="{F83CD2A1-5C7B-494D-9053-684F8EBE67D8}" type="slidenum">
              <a:rPr lang="en-US" smtClean="0"/>
              <a:t>‹#›</a:t>
            </a:fld>
            <a:endParaRPr lang="en-US"/>
          </a:p>
        </p:txBody>
      </p:sp>
    </p:spTree>
    <p:extLst>
      <p:ext uri="{BB962C8B-B14F-4D97-AF65-F5344CB8AC3E}">
        <p14:creationId xmlns:p14="http://schemas.microsoft.com/office/powerpoint/2010/main" val="4162718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43E76-F4FD-1FAF-80D7-0339C3423E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2193D0F-57FB-966D-5142-A52B32A4FB6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9CBAB6-3D81-075F-6B9A-D0F4F657084C}"/>
              </a:ext>
            </a:extLst>
          </p:cNvPr>
          <p:cNvSpPr>
            <a:spLocks noGrp="1"/>
          </p:cNvSpPr>
          <p:nvPr>
            <p:ph type="dt" sz="half" idx="10"/>
          </p:nvPr>
        </p:nvSpPr>
        <p:spPr/>
        <p:txBody>
          <a:bodyPr/>
          <a:lstStyle/>
          <a:p>
            <a:fld id="{309ED423-9BA6-4EDE-99EF-B0BE2791D3C3}" type="datetimeFigureOut">
              <a:rPr lang="en-US" smtClean="0"/>
              <a:t>6/9/2025</a:t>
            </a:fld>
            <a:endParaRPr lang="en-US"/>
          </a:p>
        </p:txBody>
      </p:sp>
      <p:sp>
        <p:nvSpPr>
          <p:cNvPr id="5" name="Footer Placeholder 4">
            <a:extLst>
              <a:ext uri="{FF2B5EF4-FFF2-40B4-BE49-F238E27FC236}">
                <a16:creationId xmlns:a16="http://schemas.microsoft.com/office/drawing/2014/main" id="{1BE4B087-8B9D-5046-4E63-2C42A08621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343DC4-583E-233F-8246-8E9113350320}"/>
              </a:ext>
            </a:extLst>
          </p:cNvPr>
          <p:cNvSpPr>
            <a:spLocks noGrp="1"/>
          </p:cNvSpPr>
          <p:nvPr>
            <p:ph type="sldNum" sz="quarter" idx="12"/>
          </p:nvPr>
        </p:nvSpPr>
        <p:spPr/>
        <p:txBody>
          <a:bodyPr/>
          <a:lstStyle/>
          <a:p>
            <a:fld id="{F83CD2A1-5C7B-494D-9053-684F8EBE67D8}" type="slidenum">
              <a:rPr lang="en-US" smtClean="0"/>
              <a:t>‹#›</a:t>
            </a:fld>
            <a:endParaRPr lang="en-US"/>
          </a:p>
        </p:txBody>
      </p:sp>
    </p:spTree>
    <p:extLst>
      <p:ext uri="{BB962C8B-B14F-4D97-AF65-F5344CB8AC3E}">
        <p14:creationId xmlns:p14="http://schemas.microsoft.com/office/powerpoint/2010/main" val="35396078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738CE-2078-EF01-AB15-003E4BB5A7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22C436-AD06-2E3E-3218-CDE709F314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8729AB7-5A71-6DA4-4B4B-5416717DE5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35A7A5C-9B76-3243-1299-034DAB6C201E}"/>
              </a:ext>
            </a:extLst>
          </p:cNvPr>
          <p:cNvSpPr>
            <a:spLocks noGrp="1"/>
          </p:cNvSpPr>
          <p:nvPr>
            <p:ph type="dt" sz="half" idx="10"/>
          </p:nvPr>
        </p:nvSpPr>
        <p:spPr/>
        <p:txBody>
          <a:bodyPr/>
          <a:lstStyle/>
          <a:p>
            <a:fld id="{309ED423-9BA6-4EDE-99EF-B0BE2791D3C3}" type="datetimeFigureOut">
              <a:rPr lang="en-US" smtClean="0"/>
              <a:t>6/9/2025</a:t>
            </a:fld>
            <a:endParaRPr lang="en-US"/>
          </a:p>
        </p:txBody>
      </p:sp>
      <p:sp>
        <p:nvSpPr>
          <p:cNvPr id="6" name="Footer Placeholder 5">
            <a:extLst>
              <a:ext uri="{FF2B5EF4-FFF2-40B4-BE49-F238E27FC236}">
                <a16:creationId xmlns:a16="http://schemas.microsoft.com/office/drawing/2014/main" id="{AE39ED07-6864-95ED-0528-9F1FA425D9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241863-C7C8-2125-A30D-E5BE16C6BD0C}"/>
              </a:ext>
            </a:extLst>
          </p:cNvPr>
          <p:cNvSpPr>
            <a:spLocks noGrp="1"/>
          </p:cNvSpPr>
          <p:nvPr>
            <p:ph type="sldNum" sz="quarter" idx="12"/>
          </p:nvPr>
        </p:nvSpPr>
        <p:spPr/>
        <p:txBody>
          <a:bodyPr/>
          <a:lstStyle/>
          <a:p>
            <a:fld id="{F83CD2A1-5C7B-494D-9053-684F8EBE67D8}" type="slidenum">
              <a:rPr lang="en-US" smtClean="0"/>
              <a:t>‹#›</a:t>
            </a:fld>
            <a:endParaRPr lang="en-US"/>
          </a:p>
        </p:txBody>
      </p:sp>
    </p:spTree>
    <p:extLst>
      <p:ext uri="{BB962C8B-B14F-4D97-AF65-F5344CB8AC3E}">
        <p14:creationId xmlns:p14="http://schemas.microsoft.com/office/powerpoint/2010/main" val="2161399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40FAF-4C4F-CC25-4688-AEC65A31A97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2866B08-F08E-CDCC-07E5-386BDBED5C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019618-9E60-2564-06B6-E050E07C0F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5F43A8-2298-3C94-8CF1-88856602CD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C304BF-164A-C28D-D8D9-CFEF9491CB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3264F95-7A95-82D9-C62F-271EB642DB31}"/>
              </a:ext>
            </a:extLst>
          </p:cNvPr>
          <p:cNvSpPr>
            <a:spLocks noGrp="1"/>
          </p:cNvSpPr>
          <p:nvPr>
            <p:ph type="dt" sz="half" idx="10"/>
          </p:nvPr>
        </p:nvSpPr>
        <p:spPr/>
        <p:txBody>
          <a:bodyPr/>
          <a:lstStyle/>
          <a:p>
            <a:fld id="{309ED423-9BA6-4EDE-99EF-B0BE2791D3C3}" type="datetimeFigureOut">
              <a:rPr lang="en-US" smtClean="0"/>
              <a:t>6/9/2025</a:t>
            </a:fld>
            <a:endParaRPr lang="en-US"/>
          </a:p>
        </p:txBody>
      </p:sp>
      <p:sp>
        <p:nvSpPr>
          <p:cNvPr id="8" name="Footer Placeholder 7">
            <a:extLst>
              <a:ext uri="{FF2B5EF4-FFF2-40B4-BE49-F238E27FC236}">
                <a16:creationId xmlns:a16="http://schemas.microsoft.com/office/drawing/2014/main" id="{B7D096FB-304D-EF04-37F7-DF94C93F66A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720C6E-61B0-0A72-F540-087E18784E9E}"/>
              </a:ext>
            </a:extLst>
          </p:cNvPr>
          <p:cNvSpPr>
            <a:spLocks noGrp="1"/>
          </p:cNvSpPr>
          <p:nvPr>
            <p:ph type="sldNum" sz="quarter" idx="12"/>
          </p:nvPr>
        </p:nvSpPr>
        <p:spPr/>
        <p:txBody>
          <a:bodyPr/>
          <a:lstStyle/>
          <a:p>
            <a:fld id="{F83CD2A1-5C7B-494D-9053-684F8EBE67D8}" type="slidenum">
              <a:rPr lang="en-US" smtClean="0"/>
              <a:t>‹#›</a:t>
            </a:fld>
            <a:endParaRPr lang="en-US"/>
          </a:p>
        </p:txBody>
      </p:sp>
    </p:spTree>
    <p:extLst>
      <p:ext uri="{BB962C8B-B14F-4D97-AF65-F5344CB8AC3E}">
        <p14:creationId xmlns:p14="http://schemas.microsoft.com/office/powerpoint/2010/main" val="340800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8281F-DAF1-466D-03E8-9FE1492FC6D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A97083-CB9D-99BC-982A-3180AFBBC16B}"/>
              </a:ext>
            </a:extLst>
          </p:cNvPr>
          <p:cNvSpPr>
            <a:spLocks noGrp="1"/>
          </p:cNvSpPr>
          <p:nvPr>
            <p:ph type="dt" sz="half" idx="10"/>
          </p:nvPr>
        </p:nvSpPr>
        <p:spPr/>
        <p:txBody>
          <a:bodyPr/>
          <a:lstStyle/>
          <a:p>
            <a:fld id="{309ED423-9BA6-4EDE-99EF-B0BE2791D3C3}" type="datetimeFigureOut">
              <a:rPr lang="en-US" smtClean="0"/>
              <a:t>6/9/2025</a:t>
            </a:fld>
            <a:endParaRPr lang="en-US"/>
          </a:p>
        </p:txBody>
      </p:sp>
      <p:sp>
        <p:nvSpPr>
          <p:cNvPr id="4" name="Footer Placeholder 3">
            <a:extLst>
              <a:ext uri="{FF2B5EF4-FFF2-40B4-BE49-F238E27FC236}">
                <a16:creationId xmlns:a16="http://schemas.microsoft.com/office/drawing/2014/main" id="{744B57B0-D85A-1000-171D-F97FB827276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9708257-696E-EEA4-A3EB-0192EBC03538}"/>
              </a:ext>
            </a:extLst>
          </p:cNvPr>
          <p:cNvSpPr>
            <a:spLocks noGrp="1"/>
          </p:cNvSpPr>
          <p:nvPr>
            <p:ph type="sldNum" sz="quarter" idx="12"/>
          </p:nvPr>
        </p:nvSpPr>
        <p:spPr/>
        <p:txBody>
          <a:bodyPr/>
          <a:lstStyle/>
          <a:p>
            <a:fld id="{F83CD2A1-5C7B-494D-9053-684F8EBE67D8}" type="slidenum">
              <a:rPr lang="en-US" smtClean="0"/>
              <a:t>‹#›</a:t>
            </a:fld>
            <a:endParaRPr lang="en-US"/>
          </a:p>
        </p:txBody>
      </p:sp>
    </p:spTree>
    <p:extLst>
      <p:ext uri="{BB962C8B-B14F-4D97-AF65-F5344CB8AC3E}">
        <p14:creationId xmlns:p14="http://schemas.microsoft.com/office/powerpoint/2010/main" val="2140826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2F0F52-3E8E-BDAE-8A06-7E7079D0EB39}"/>
              </a:ext>
            </a:extLst>
          </p:cNvPr>
          <p:cNvSpPr>
            <a:spLocks noGrp="1"/>
          </p:cNvSpPr>
          <p:nvPr>
            <p:ph type="dt" sz="half" idx="10"/>
          </p:nvPr>
        </p:nvSpPr>
        <p:spPr/>
        <p:txBody>
          <a:bodyPr/>
          <a:lstStyle/>
          <a:p>
            <a:fld id="{309ED423-9BA6-4EDE-99EF-B0BE2791D3C3}" type="datetimeFigureOut">
              <a:rPr lang="en-US" smtClean="0"/>
              <a:t>6/9/2025</a:t>
            </a:fld>
            <a:endParaRPr lang="en-US"/>
          </a:p>
        </p:txBody>
      </p:sp>
      <p:sp>
        <p:nvSpPr>
          <p:cNvPr id="3" name="Footer Placeholder 2">
            <a:extLst>
              <a:ext uri="{FF2B5EF4-FFF2-40B4-BE49-F238E27FC236}">
                <a16:creationId xmlns:a16="http://schemas.microsoft.com/office/drawing/2014/main" id="{673E85A2-CBFB-87C2-00E2-9B24AF21C6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EF5B79-97CB-7AE9-18C0-6DB97A70E1D9}"/>
              </a:ext>
            </a:extLst>
          </p:cNvPr>
          <p:cNvSpPr>
            <a:spLocks noGrp="1"/>
          </p:cNvSpPr>
          <p:nvPr>
            <p:ph type="sldNum" sz="quarter" idx="12"/>
          </p:nvPr>
        </p:nvSpPr>
        <p:spPr/>
        <p:txBody>
          <a:bodyPr/>
          <a:lstStyle/>
          <a:p>
            <a:fld id="{F83CD2A1-5C7B-494D-9053-684F8EBE67D8}" type="slidenum">
              <a:rPr lang="en-US" smtClean="0"/>
              <a:t>‹#›</a:t>
            </a:fld>
            <a:endParaRPr lang="en-US"/>
          </a:p>
        </p:txBody>
      </p:sp>
    </p:spTree>
    <p:extLst>
      <p:ext uri="{BB962C8B-B14F-4D97-AF65-F5344CB8AC3E}">
        <p14:creationId xmlns:p14="http://schemas.microsoft.com/office/powerpoint/2010/main" val="4131410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F5A8B-26F5-AC8D-A067-59A13F87F2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F4AC4C-89D6-EB1A-7CE0-D7CF9E453F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61ACEC9-C7A5-F5F4-CF6A-6DC1AF1D62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BAFABB-CC44-EED7-7ACE-8BE9A63ADAD1}"/>
              </a:ext>
            </a:extLst>
          </p:cNvPr>
          <p:cNvSpPr>
            <a:spLocks noGrp="1"/>
          </p:cNvSpPr>
          <p:nvPr>
            <p:ph type="dt" sz="half" idx="10"/>
          </p:nvPr>
        </p:nvSpPr>
        <p:spPr/>
        <p:txBody>
          <a:bodyPr/>
          <a:lstStyle/>
          <a:p>
            <a:fld id="{309ED423-9BA6-4EDE-99EF-B0BE2791D3C3}" type="datetimeFigureOut">
              <a:rPr lang="en-US" smtClean="0"/>
              <a:t>6/9/2025</a:t>
            </a:fld>
            <a:endParaRPr lang="en-US"/>
          </a:p>
        </p:txBody>
      </p:sp>
      <p:sp>
        <p:nvSpPr>
          <p:cNvPr id="6" name="Footer Placeholder 5">
            <a:extLst>
              <a:ext uri="{FF2B5EF4-FFF2-40B4-BE49-F238E27FC236}">
                <a16:creationId xmlns:a16="http://schemas.microsoft.com/office/drawing/2014/main" id="{C1E10640-CF83-33FE-2E7A-1CD6D35FE8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3A576C-BCDC-E03F-B44E-C75B3E86E0A5}"/>
              </a:ext>
            </a:extLst>
          </p:cNvPr>
          <p:cNvSpPr>
            <a:spLocks noGrp="1"/>
          </p:cNvSpPr>
          <p:nvPr>
            <p:ph type="sldNum" sz="quarter" idx="12"/>
          </p:nvPr>
        </p:nvSpPr>
        <p:spPr/>
        <p:txBody>
          <a:bodyPr/>
          <a:lstStyle/>
          <a:p>
            <a:fld id="{F83CD2A1-5C7B-494D-9053-684F8EBE67D8}" type="slidenum">
              <a:rPr lang="en-US" smtClean="0"/>
              <a:t>‹#›</a:t>
            </a:fld>
            <a:endParaRPr lang="en-US"/>
          </a:p>
        </p:txBody>
      </p:sp>
    </p:spTree>
    <p:extLst>
      <p:ext uri="{BB962C8B-B14F-4D97-AF65-F5344CB8AC3E}">
        <p14:creationId xmlns:p14="http://schemas.microsoft.com/office/powerpoint/2010/main" val="1208495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F3F55-D54E-8B5A-0293-0DA05334D6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5D94375-2BE1-97B1-5648-D6BD74C269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54CF9C-8E50-FABB-60C9-73A9ECB4C5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FA8171-0488-8EC3-C4D3-3EF0A35D0D35}"/>
              </a:ext>
            </a:extLst>
          </p:cNvPr>
          <p:cNvSpPr>
            <a:spLocks noGrp="1"/>
          </p:cNvSpPr>
          <p:nvPr>
            <p:ph type="dt" sz="half" idx="10"/>
          </p:nvPr>
        </p:nvSpPr>
        <p:spPr/>
        <p:txBody>
          <a:bodyPr/>
          <a:lstStyle/>
          <a:p>
            <a:fld id="{309ED423-9BA6-4EDE-99EF-B0BE2791D3C3}" type="datetimeFigureOut">
              <a:rPr lang="en-US" smtClean="0"/>
              <a:t>6/9/2025</a:t>
            </a:fld>
            <a:endParaRPr lang="en-US"/>
          </a:p>
        </p:txBody>
      </p:sp>
      <p:sp>
        <p:nvSpPr>
          <p:cNvPr id="6" name="Footer Placeholder 5">
            <a:extLst>
              <a:ext uri="{FF2B5EF4-FFF2-40B4-BE49-F238E27FC236}">
                <a16:creationId xmlns:a16="http://schemas.microsoft.com/office/drawing/2014/main" id="{C7E5BC15-635D-A320-5822-2F663B7726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4A878F-FDFE-5839-B62B-FB02EC825D57}"/>
              </a:ext>
            </a:extLst>
          </p:cNvPr>
          <p:cNvSpPr>
            <a:spLocks noGrp="1"/>
          </p:cNvSpPr>
          <p:nvPr>
            <p:ph type="sldNum" sz="quarter" idx="12"/>
          </p:nvPr>
        </p:nvSpPr>
        <p:spPr/>
        <p:txBody>
          <a:bodyPr/>
          <a:lstStyle/>
          <a:p>
            <a:fld id="{F83CD2A1-5C7B-494D-9053-684F8EBE67D8}" type="slidenum">
              <a:rPr lang="en-US" smtClean="0"/>
              <a:t>‹#›</a:t>
            </a:fld>
            <a:endParaRPr lang="en-US"/>
          </a:p>
        </p:txBody>
      </p:sp>
    </p:spTree>
    <p:extLst>
      <p:ext uri="{BB962C8B-B14F-4D97-AF65-F5344CB8AC3E}">
        <p14:creationId xmlns:p14="http://schemas.microsoft.com/office/powerpoint/2010/main" val="1078825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D66EFD-4D8F-FB6A-6DC7-EFE2EFD7F3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58F50FD-E21B-BC02-E7E3-47655E8C17B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C2AF9B-B10B-BFBD-B386-4DA3E0BD21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09ED423-9BA6-4EDE-99EF-B0BE2791D3C3}" type="datetimeFigureOut">
              <a:rPr lang="en-US" smtClean="0"/>
              <a:t>6/9/2025</a:t>
            </a:fld>
            <a:endParaRPr lang="en-US"/>
          </a:p>
        </p:txBody>
      </p:sp>
      <p:sp>
        <p:nvSpPr>
          <p:cNvPr id="5" name="Footer Placeholder 4">
            <a:extLst>
              <a:ext uri="{FF2B5EF4-FFF2-40B4-BE49-F238E27FC236}">
                <a16:creationId xmlns:a16="http://schemas.microsoft.com/office/drawing/2014/main" id="{21CD0B6E-4247-3A97-C2AA-E5B56A6416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19DA5E9-020B-8D33-4D1E-4B8D3C3E1D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83CD2A1-5C7B-494D-9053-684F8EBE67D8}" type="slidenum">
              <a:rPr lang="en-US" smtClean="0"/>
              <a:t>‹#›</a:t>
            </a:fld>
            <a:endParaRPr lang="en-US"/>
          </a:p>
        </p:txBody>
      </p:sp>
    </p:spTree>
    <p:extLst>
      <p:ext uri="{BB962C8B-B14F-4D97-AF65-F5344CB8AC3E}">
        <p14:creationId xmlns:p14="http://schemas.microsoft.com/office/powerpoint/2010/main" val="20579240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7F95E6-73E1-B475-6890-A37EE957A65F}"/>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26369199-A560-7EAD-5B0D-390A78FCED85}"/>
              </a:ext>
            </a:extLst>
          </p:cNvPr>
          <p:cNvPicPr>
            <a:picLocks noChangeAspect="1"/>
          </p:cNvPicPr>
          <p:nvPr/>
        </p:nvPicPr>
        <p:blipFill>
          <a:blip r:embed="rId2"/>
          <a:stretch>
            <a:fillRect/>
          </a:stretch>
        </p:blipFill>
        <p:spPr>
          <a:xfrm>
            <a:off x="3137883" y="2493435"/>
            <a:ext cx="5001323" cy="1895740"/>
          </a:xfrm>
          <a:prstGeom prst="rect">
            <a:avLst/>
          </a:prstGeom>
        </p:spPr>
      </p:pic>
      <p:sp>
        <p:nvSpPr>
          <p:cNvPr id="6" name="Oval 5">
            <a:extLst>
              <a:ext uri="{FF2B5EF4-FFF2-40B4-BE49-F238E27FC236}">
                <a16:creationId xmlns:a16="http://schemas.microsoft.com/office/drawing/2014/main" id="{CC67452E-2D6C-2D4A-79F4-EC089EC7DC35}"/>
              </a:ext>
            </a:extLst>
          </p:cNvPr>
          <p:cNvSpPr/>
          <p:nvPr/>
        </p:nvSpPr>
        <p:spPr>
          <a:xfrm>
            <a:off x="3202771" y="2944923"/>
            <a:ext cx="1178534" cy="241760"/>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A920000-1F9F-31EA-4609-41F28D645C08}"/>
              </a:ext>
            </a:extLst>
          </p:cNvPr>
          <p:cNvSpPr txBox="1"/>
          <p:nvPr/>
        </p:nvSpPr>
        <p:spPr>
          <a:xfrm>
            <a:off x="2299252" y="1921565"/>
            <a:ext cx="1484244" cy="369332"/>
          </a:xfrm>
          <a:prstGeom prst="rect">
            <a:avLst/>
          </a:prstGeom>
          <a:noFill/>
          <a:ln w="28575">
            <a:solidFill>
              <a:srgbClr val="FF0000"/>
            </a:solidFill>
          </a:ln>
        </p:spPr>
        <p:txBody>
          <a:bodyPr wrap="square" rtlCol="0">
            <a:spAutoFit/>
          </a:bodyPr>
          <a:lstStyle/>
          <a:p>
            <a:r>
              <a:rPr lang="en-US" dirty="0"/>
              <a:t>Class Name</a:t>
            </a:r>
          </a:p>
        </p:txBody>
      </p:sp>
      <p:cxnSp>
        <p:nvCxnSpPr>
          <p:cNvPr id="9" name="Straight Arrow Connector 8">
            <a:extLst>
              <a:ext uri="{FF2B5EF4-FFF2-40B4-BE49-F238E27FC236}">
                <a16:creationId xmlns:a16="http://schemas.microsoft.com/office/drawing/2014/main" id="{C917AF99-D4B9-405B-97F4-EB856FB78AE1}"/>
              </a:ext>
            </a:extLst>
          </p:cNvPr>
          <p:cNvCxnSpPr>
            <a:cxnSpLocks/>
            <a:stCxn id="7" idx="2"/>
            <a:endCxn id="6" idx="0"/>
          </p:cNvCxnSpPr>
          <p:nvPr/>
        </p:nvCxnSpPr>
        <p:spPr>
          <a:xfrm>
            <a:off x="3041374" y="2290897"/>
            <a:ext cx="750664" cy="654026"/>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0" name="Oval 9">
            <a:extLst>
              <a:ext uri="{FF2B5EF4-FFF2-40B4-BE49-F238E27FC236}">
                <a16:creationId xmlns:a16="http://schemas.microsoft.com/office/drawing/2014/main" id="{8B02DAE7-701E-369D-C6A8-92B4D22B8DDB}"/>
              </a:ext>
            </a:extLst>
          </p:cNvPr>
          <p:cNvSpPr/>
          <p:nvPr/>
        </p:nvSpPr>
        <p:spPr>
          <a:xfrm>
            <a:off x="7015012" y="2930033"/>
            <a:ext cx="587650" cy="238532"/>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628CE934-7655-C052-1966-453A77B3A63C}"/>
              </a:ext>
            </a:extLst>
          </p:cNvPr>
          <p:cNvSpPr txBox="1"/>
          <p:nvPr/>
        </p:nvSpPr>
        <p:spPr>
          <a:xfrm>
            <a:off x="5116233" y="1719182"/>
            <a:ext cx="1757795" cy="369332"/>
          </a:xfrm>
          <a:prstGeom prst="rect">
            <a:avLst/>
          </a:prstGeom>
          <a:noFill/>
          <a:ln w="28575">
            <a:solidFill>
              <a:srgbClr val="FF0000"/>
            </a:solidFill>
          </a:ln>
        </p:spPr>
        <p:txBody>
          <a:bodyPr wrap="square" rtlCol="0">
            <a:spAutoFit/>
          </a:bodyPr>
          <a:lstStyle/>
          <a:p>
            <a:r>
              <a:rPr lang="en-US" dirty="0"/>
              <a:t>Compile Scene</a:t>
            </a:r>
          </a:p>
        </p:txBody>
      </p:sp>
      <p:cxnSp>
        <p:nvCxnSpPr>
          <p:cNvPr id="12" name="Straight Arrow Connector 11">
            <a:extLst>
              <a:ext uri="{FF2B5EF4-FFF2-40B4-BE49-F238E27FC236}">
                <a16:creationId xmlns:a16="http://schemas.microsoft.com/office/drawing/2014/main" id="{C248B3E2-6246-51C0-196E-B1EF0947BA44}"/>
              </a:ext>
            </a:extLst>
          </p:cNvPr>
          <p:cNvCxnSpPr>
            <a:cxnSpLocks/>
            <a:stCxn id="11" idx="2"/>
            <a:endCxn id="10" idx="2"/>
          </p:cNvCxnSpPr>
          <p:nvPr/>
        </p:nvCxnSpPr>
        <p:spPr>
          <a:xfrm>
            <a:off x="5995131" y="2088514"/>
            <a:ext cx="1019881" cy="960785"/>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0" name="Oval 19">
            <a:extLst>
              <a:ext uri="{FF2B5EF4-FFF2-40B4-BE49-F238E27FC236}">
                <a16:creationId xmlns:a16="http://schemas.microsoft.com/office/drawing/2014/main" id="{E5BB5772-55DB-E45C-60DC-0C5833608826}"/>
              </a:ext>
            </a:extLst>
          </p:cNvPr>
          <p:cNvSpPr/>
          <p:nvPr/>
        </p:nvSpPr>
        <p:spPr>
          <a:xfrm>
            <a:off x="7695053" y="2930032"/>
            <a:ext cx="444155" cy="238532"/>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8EC99261-ACC1-B0DC-E240-1FFE1A5C5CD4}"/>
              </a:ext>
            </a:extLst>
          </p:cNvPr>
          <p:cNvSpPr txBox="1"/>
          <p:nvPr/>
        </p:nvSpPr>
        <p:spPr>
          <a:xfrm>
            <a:off x="7075768" y="1719182"/>
            <a:ext cx="1757795" cy="369332"/>
          </a:xfrm>
          <a:prstGeom prst="rect">
            <a:avLst/>
          </a:prstGeom>
          <a:noFill/>
          <a:ln w="28575">
            <a:solidFill>
              <a:srgbClr val="FF0000"/>
            </a:solidFill>
          </a:ln>
        </p:spPr>
        <p:txBody>
          <a:bodyPr wrap="square" rtlCol="0">
            <a:spAutoFit/>
          </a:bodyPr>
          <a:lstStyle/>
          <a:p>
            <a:r>
              <a:rPr lang="en-US" dirty="0"/>
              <a:t>Compile Library</a:t>
            </a:r>
          </a:p>
        </p:txBody>
      </p:sp>
      <p:cxnSp>
        <p:nvCxnSpPr>
          <p:cNvPr id="22" name="Straight Arrow Connector 21">
            <a:extLst>
              <a:ext uri="{FF2B5EF4-FFF2-40B4-BE49-F238E27FC236}">
                <a16:creationId xmlns:a16="http://schemas.microsoft.com/office/drawing/2014/main" id="{0E9AE40E-592A-79AA-DD52-0BBAE1E95C5C}"/>
              </a:ext>
            </a:extLst>
          </p:cNvPr>
          <p:cNvCxnSpPr>
            <a:cxnSpLocks/>
            <a:stCxn id="21" idx="2"/>
            <a:endCxn id="20" idx="0"/>
          </p:cNvCxnSpPr>
          <p:nvPr/>
        </p:nvCxnSpPr>
        <p:spPr>
          <a:xfrm flipH="1">
            <a:off x="7917131" y="2088514"/>
            <a:ext cx="37535" cy="841518"/>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31" name="Oval 30">
            <a:extLst>
              <a:ext uri="{FF2B5EF4-FFF2-40B4-BE49-F238E27FC236}">
                <a16:creationId xmlns:a16="http://schemas.microsoft.com/office/drawing/2014/main" id="{2064A3D5-A0B3-1C00-C4AF-CC64E98881BA}"/>
              </a:ext>
            </a:extLst>
          </p:cNvPr>
          <p:cNvSpPr/>
          <p:nvPr/>
        </p:nvSpPr>
        <p:spPr>
          <a:xfrm>
            <a:off x="3193992" y="3230830"/>
            <a:ext cx="674220" cy="195731"/>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B4C0BD30-EE0F-9BFB-A83B-8AEAAFE3BE1E}"/>
              </a:ext>
            </a:extLst>
          </p:cNvPr>
          <p:cNvSpPr txBox="1"/>
          <p:nvPr/>
        </p:nvSpPr>
        <p:spPr>
          <a:xfrm>
            <a:off x="1145605" y="2720917"/>
            <a:ext cx="1630073" cy="369332"/>
          </a:xfrm>
          <a:prstGeom prst="rect">
            <a:avLst/>
          </a:prstGeom>
          <a:noFill/>
          <a:ln w="28575">
            <a:solidFill>
              <a:srgbClr val="FF0000"/>
            </a:solidFill>
          </a:ln>
        </p:spPr>
        <p:txBody>
          <a:bodyPr wrap="square" rtlCol="0">
            <a:spAutoFit/>
          </a:bodyPr>
          <a:lstStyle/>
          <a:p>
            <a:r>
              <a:rPr lang="en-US" dirty="0"/>
              <a:t>Paste License</a:t>
            </a:r>
          </a:p>
        </p:txBody>
      </p:sp>
      <p:cxnSp>
        <p:nvCxnSpPr>
          <p:cNvPr id="33" name="Straight Arrow Connector 32">
            <a:extLst>
              <a:ext uri="{FF2B5EF4-FFF2-40B4-BE49-F238E27FC236}">
                <a16:creationId xmlns:a16="http://schemas.microsoft.com/office/drawing/2014/main" id="{56A75D1E-A8BE-2D8B-AD59-413562A7004C}"/>
              </a:ext>
            </a:extLst>
          </p:cNvPr>
          <p:cNvCxnSpPr>
            <a:cxnSpLocks/>
            <a:stCxn id="32" idx="3"/>
            <a:endCxn id="31" idx="2"/>
          </p:cNvCxnSpPr>
          <p:nvPr/>
        </p:nvCxnSpPr>
        <p:spPr>
          <a:xfrm>
            <a:off x="2775678" y="2905583"/>
            <a:ext cx="418314" cy="423113"/>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40" name="Oval 39">
            <a:extLst>
              <a:ext uri="{FF2B5EF4-FFF2-40B4-BE49-F238E27FC236}">
                <a16:creationId xmlns:a16="http://schemas.microsoft.com/office/drawing/2014/main" id="{EC3A3E9B-D56C-1C3A-EDB9-F891C0550AA2}"/>
              </a:ext>
            </a:extLst>
          </p:cNvPr>
          <p:cNvSpPr/>
          <p:nvPr/>
        </p:nvSpPr>
        <p:spPr>
          <a:xfrm>
            <a:off x="3826858" y="3206325"/>
            <a:ext cx="3366187" cy="290455"/>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586E3A84-3CF9-4FD3-E0E0-A9DAD95E04F0}"/>
              </a:ext>
            </a:extLst>
          </p:cNvPr>
          <p:cNvSpPr txBox="1"/>
          <p:nvPr/>
        </p:nvSpPr>
        <p:spPr>
          <a:xfrm>
            <a:off x="3952919" y="1784999"/>
            <a:ext cx="993890" cy="369332"/>
          </a:xfrm>
          <a:prstGeom prst="rect">
            <a:avLst/>
          </a:prstGeom>
          <a:noFill/>
          <a:ln w="28575">
            <a:solidFill>
              <a:srgbClr val="FF0000"/>
            </a:solidFill>
          </a:ln>
        </p:spPr>
        <p:txBody>
          <a:bodyPr wrap="square" rtlCol="0">
            <a:spAutoFit/>
          </a:bodyPr>
          <a:lstStyle/>
          <a:p>
            <a:r>
              <a:rPr lang="en-US" dirty="0"/>
              <a:t>License</a:t>
            </a:r>
          </a:p>
        </p:txBody>
      </p:sp>
      <p:cxnSp>
        <p:nvCxnSpPr>
          <p:cNvPr id="42" name="Straight Arrow Connector 41">
            <a:extLst>
              <a:ext uri="{FF2B5EF4-FFF2-40B4-BE49-F238E27FC236}">
                <a16:creationId xmlns:a16="http://schemas.microsoft.com/office/drawing/2014/main" id="{91D47ADF-5DA9-08B5-6E0D-DD59BE6715CA}"/>
              </a:ext>
            </a:extLst>
          </p:cNvPr>
          <p:cNvCxnSpPr>
            <a:cxnSpLocks/>
            <a:stCxn id="41" idx="2"/>
            <a:endCxn id="40" idx="0"/>
          </p:cNvCxnSpPr>
          <p:nvPr/>
        </p:nvCxnSpPr>
        <p:spPr>
          <a:xfrm>
            <a:off x="4449864" y="2154331"/>
            <a:ext cx="1060088" cy="1051994"/>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48" name="Oval 47">
            <a:extLst>
              <a:ext uri="{FF2B5EF4-FFF2-40B4-BE49-F238E27FC236}">
                <a16:creationId xmlns:a16="http://schemas.microsoft.com/office/drawing/2014/main" id="{F5F53C11-1776-6031-CCAA-BE742DE4B6DA}"/>
              </a:ext>
            </a:extLst>
          </p:cNvPr>
          <p:cNvSpPr/>
          <p:nvPr/>
        </p:nvSpPr>
        <p:spPr>
          <a:xfrm>
            <a:off x="7279250" y="3247297"/>
            <a:ext cx="859957" cy="205298"/>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D15C9B3D-0553-7561-1D6E-C516D63A752F}"/>
              </a:ext>
            </a:extLst>
          </p:cNvPr>
          <p:cNvSpPr txBox="1"/>
          <p:nvPr/>
        </p:nvSpPr>
        <p:spPr>
          <a:xfrm>
            <a:off x="8780250" y="2438391"/>
            <a:ext cx="1826793" cy="369332"/>
          </a:xfrm>
          <a:prstGeom prst="rect">
            <a:avLst/>
          </a:prstGeom>
          <a:noFill/>
          <a:ln w="28575">
            <a:solidFill>
              <a:srgbClr val="FF0000"/>
            </a:solidFill>
          </a:ln>
        </p:spPr>
        <p:txBody>
          <a:bodyPr wrap="square" rtlCol="0">
            <a:spAutoFit/>
          </a:bodyPr>
          <a:lstStyle/>
          <a:p>
            <a:r>
              <a:rPr lang="en-US" dirty="0"/>
              <a:t>Update License</a:t>
            </a:r>
          </a:p>
        </p:txBody>
      </p:sp>
      <p:cxnSp>
        <p:nvCxnSpPr>
          <p:cNvPr id="50" name="Straight Arrow Connector 49">
            <a:extLst>
              <a:ext uri="{FF2B5EF4-FFF2-40B4-BE49-F238E27FC236}">
                <a16:creationId xmlns:a16="http://schemas.microsoft.com/office/drawing/2014/main" id="{DA1E8AB6-6803-5EF0-4B79-78B7B3C09FD6}"/>
              </a:ext>
            </a:extLst>
          </p:cNvPr>
          <p:cNvCxnSpPr>
            <a:cxnSpLocks/>
            <a:stCxn id="49" idx="1"/>
            <a:endCxn id="48" idx="6"/>
          </p:cNvCxnSpPr>
          <p:nvPr/>
        </p:nvCxnSpPr>
        <p:spPr>
          <a:xfrm flipH="1">
            <a:off x="8139207" y="2623057"/>
            <a:ext cx="641043" cy="726889"/>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58" name="Oval 57">
            <a:extLst>
              <a:ext uri="{FF2B5EF4-FFF2-40B4-BE49-F238E27FC236}">
                <a16:creationId xmlns:a16="http://schemas.microsoft.com/office/drawing/2014/main" id="{EC40E739-5D56-4B13-654B-B175FC35706C}"/>
              </a:ext>
            </a:extLst>
          </p:cNvPr>
          <p:cNvSpPr/>
          <p:nvPr/>
        </p:nvSpPr>
        <p:spPr>
          <a:xfrm>
            <a:off x="3156012" y="3484608"/>
            <a:ext cx="1116255" cy="214710"/>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8948F27F-90AB-F8D8-532A-B9675F63AA7F}"/>
              </a:ext>
            </a:extLst>
          </p:cNvPr>
          <p:cNvSpPr txBox="1"/>
          <p:nvPr/>
        </p:nvSpPr>
        <p:spPr>
          <a:xfrm>
            <a:off x="1678780" y="3429000"/>
            <a:ext cx="1096897" cy="369332"/>
          </a:xfrm>
          <a:prstGeom prst="rect">
            <a:avLst/>
          </a:prstGeom>
          <a:noFill/>
          <a:ln w="28575">
            <a:solidFill>
              <a:srgbClr val="FF0000"/>
            </a:solidFill>
          </a:ln>
        </p:spPr>
        <p:txBody>
          <a:bodyPr wrap="square" rtlCol="0">
            <a:spAutoFit/>
          </a:bodyPr>
          <a:lstStyle/>
          <a:p>
            <a:r>
              <a:rPr lang="en-US" dirty="0"/>
              <a:t>Platform</a:t>
            </a:r>
          </a:p>
        </p:txBody>
      </p:sp>
      <p:cxnSp>
        <p:nvCxnSpPr>
          <p:cNvPr id="60" name="Straight Arrow Connector 59">
            <a:extLst>
              <a:ext uri="{FF2B5EF4-FFF2-40B4-BE49-F238E27FC236}">
                <a16:creationId xmlns:a16="http://schemas.microsoft.com/office/drawing/2014/main" id="{3A9DD5BE-76A3-3DC7-1C25-061F11A3FA6A}"/>
              </a:ext>
            </a:extLst>
          </p:cNvPr>
          <p:cNvCxnSpPr>
            <a:cxnSpLocks/>
            <a:stCxn id="59" idx="3"/>
            <a:endCxn id="58" idx="2"/>
          </p:cNvCxnSpPr>
          <p:nvPr/>
        </p:nvCxnSpPr>
        <p:spPr>
          <a:xfrm flipV="1">
            <a:off x="2775677" y="3591963"/>
            <a:ext cx="380335" cy="21703"/>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68" name="Oval 67">
            <a:extLst>
              <a:ext uri="{FF2B5EF4-FFF2-40B4-BE49-F238E27FC236}">
                <a16:creationId xmlns:a16="http://schemas.microsoft.com/office/drawing/2014/main" id="{0A66E934-4C86-B6F8-9138-1EB4C007AA7F}"/>
              </a:ext>
            </a:extLst>
          </p:cNvPr>
          <p:cNvSpPr/>
          <p:nvPr/>
        </p:nvSpPr>
        <p:spPr>
          <a:xfrm>
            <a:off x="4057509" y="3805656"/>
            <a:ext cx="262836" cy="214710"/>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7A5CB6D4-E369-6BF4-307A-607A733EB752}"/>
              </a:ext>
            </a:extLst>
          </p:cNvPr>
          <p:cNvSpPr txBox="1"/>
          <p:nvPr/>
        </p:nvSpPr>
        <p:spPr>
          <a:xfrm>
            <a:off x="2848682" y="4510025"/>
            <a:ext cx="1086333" cy="369332"/>
          </a:xfrm>
          <a:prstGeom prst="rect">
            <a:avLst/>
          </a:prstGeom>
          <a:noFill/>
          <a:ln w="28575">
            <a:solidFill>
              <a:srgbClr val="FF0000"/>
            </a:solidFill>
          </a:ln>
        </p:spPr>
        <p:txBody>
          <a:bodyPr wrap="square" rtlCol="0">
            <a:spAutoFit/>
          </a:bodyPr>
          <a:lstStyle/>
          <a:p>
            <a:r>
              <a:rPr lang="en-US" dirty="0"/>
              <a:t>Build Exe</a:t>
            </a:r>
          </a:p>
        </p:txBody>
      </p:sp>
      <p:cxnSp>
        <p:nvCxnSpPr>
          <p:cNvPr id="70" name="Straight Arrow Connector 69">
            <a:extLst>
              <a:ext uri="{FF2B5EF4-FFF2-40B4-BE49-F238E27FC236}">
                <a16:creationId xmlns:a16="http://schemas.microsoft.com/office/drawing/2014/main" id="{28C538F2-562E-5457-8786-729274A1593D}"/>
              </a:ext>
            </a:extLst>
          </p:cNvPr>
          <p:cNvCxnSpPr>
            <a:cxnSpLocks/>
            <a:stCxn id="69" idx="0"/>
            <a:endCxn id="68" idx="3"/>
          </p:cNvCxnSpPr>
          <p:nvPr/>
        </p:nvCxnSpPr>
        <p:spPr>
          <a:xfrm flipV="1">
            <a:off x="3391849" y="3988922"/>
            <a:ext cx="704151" cy="521103"/>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95" name="Oval 94">
            <a:extLst>
              <a:ext uri="{FF2B5EF4-FFF2-40B4-BE49-F238E27FC236}">
                <a16:creationId xmlns:a16="http://schemas.microsoft.com/office/drawing/2014/main" id="{CEE63591-2F61-459A-B9F1-472BB87C3C8F}"/>
              </a:ext>
            </a:extLst>
          </p:cNvPr>
          <p:cNvSpPr/>
          <p:nvPr/>
        </p:nvSpPr>
        <p:spPr>
          <a:xfrm>
            <a:off x="5617984" y="3778604"/>
            <a:ext cx="334159" cy="266796"/>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a:extLst>
              <a:ext uri="{FF2B5EF4-FFF2-40B4-BE49-F238E27FC236}">
                <a16:creationId xmlns:a16="http://schemas.microsoft.com/office/drawing/2014/main" id="{4ABED5AF-5B8A-2CA4-6658-4826DA059379}"/>
              </a:ext>
            </a:extLst>
          </p:cNvPr>
          <p:cNvSpPr txBox="1"/>
          <p:nvPr/>
        </p:nvSpPr>
        <p:spPr>
          <a:xfrm>
            <a:off x="4973538" y="5102065"/>
            <a:ext cx="2063904" cy="369332"/>
          </a:xfrm>
          <a:prstGeom prst="rect">
            <a:avLst/>
          </a:prstGeom>
          <a:noFill/>
          <a:ln w="28575">
            <a:solidFill>
              <a:srgbClr val="FF0000"/>
            </a:solidFill>
          </a:ln>
        </p:spPr>
        <p:txBody>
          <a:bodyPr wrap="square" rtlCol="0">
            <a:spAutoFit/>
          </a:bodyPr>
          <a:lstStyle/>
          <a:p>
            <a:r>
              <a:rPr lang="en-US" dirty="0"/>
              <a:t>Run Exe after Build</a:t>
            </a:r>
          </a:p>
        </p:txBody>
      </p:sp>
      <p:cxnSp>
        <p:nvCxnSpPr>
          <p:cNvPr id="97" name="Straight Arrow Connector 96">
            <a:extLst>
              <a:ext uri="{FF2B5EF4-FFF2-40B4-BE49-F238E27FC236}">
                <a16:creationId xmlns:a16="http://schemas.microsoft.com/office/drawing/2014/main" id="{EF647287-6943-2477-E705-A63E2A89E9D1}"/>
              </a:ext>
            </a:extLst>
          </p:cNvPr>
          <p:cNvCxnSpPr>
            <a:cxnSpLocks/>
            <a:stCxn id="96" idx="0"/>
            <a:endCxn id="95" idx="4"/>
          </p:cNvCxnSpPr>
          <p:nvPr/>
        </p:nvCxnSpPr>
        <p:spPr>
          <a:xfrm flipH="1" flipV="1">
            <a:off x="5785064" y="4045400"/>
            <a:ext cx="220426" cy="1056665"/>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02" name="Oval 101">
            <a:extLst>
              <a:ext uri="{FF2B5EF4-FFF2-40B4-BE49-F238E27FC236}">
                <a16:creationId xmlns:a16="http://schemas.microsoft.com/office/drawing/2014/main" id="{300848D2-9AAC-3EEF-6A2D-5FFD3D23D789}"/>
              </a:ext>
            </a:extLst>
          </p:cNvPr>
          <p:cNvSpPr/>
          <p:nvPr/>
        </p:nvSpPr>
        <p:spPr>
          <a:xfrm>
            <a:off x="3120284" y="3797367"/>
            <a:ext cx="368452" cy="183175"/>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a:extLst>
              <a:ext uri="{FF2B5EF4-FFF2-40B4-BE49-F238E27FC236}">
                <a16:creationId xmlns:a16="http://schemas.microsoft.com/office/drawing/2014/main" id="{1D93E292-E82C-4847-FE96-43BC2E9CE644}"/>
              </a:ext>
            </a:extLst>
          </p:cNvPr>
          <p:cNvSpPr txBox="1"/>
          <p:nvPr/>
        </p:nvSpPr>
        <p:spPr>
          <a:xfrm>
            <a:off x="471487" y="3952417"/>
            <a:ext cx="2298253" cy="369332"/>
          </a:xfrm>
          <a:prstGeom prst="rect">
            <a:avLst/>
          </a:prstGeom>
          <a:noFill/>
          <a:ln w="28575">
            <a:solidFill>
              <a:srgbClr val="FF0000"/>
            </a:solidFill>
          </a:ln>
        </p:spPr>
        <p:txBody>
          <a:bodyPr wrap="square" rtlCol="0">
            <a:spAutoFit/>
          </a:bodyPr>
          <a:lstStyle/>
          <a:p>
            <a:r>
              <a:rPr lang="en-US" dirty="0"/>
              <a:t>Build in Parent Folder</a:t>
            </a:r>
          </a:p>
        </p:txBody>
      </p:sp>
      <p:cxnSp>
        <p:nvCxnSpPr>
          <p:cNvPr id="104" name="Straight Arrow Connector 103">
            <a:extLst>
              <a:ext uri="{FF2B5EF4-FFF2-40B4-BE49-F238E27FC236}">
                <a16:creationId xmlns:a16="http://schemas.microsoft.com/office/drawing/2014/main" id="{98E21A03-F7C9-9DF2-4D62-100F42D3B1FF}"/>
              </a:ext>
            </a:extLst>
          </p:cNvPr>
          <p:cNvCxnSpPr>
            <a:cxnSpLocks/>
            <a:stCxn id="103" idx="3"/>
            <a:endCxn id="102" idx="3"/>
          </p:cNvCxnSpPr>
          <p:nvPr/>
        </p:nvCxnSpPr>
        <p:spPr>
          <a:xfrm flipV="1">
            <a:off x="2769740" y="3953717"/>
            <a:ext cx="404503" cy="183366"/>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14" name="Oval 113">
            <a:extLst>
              <a:ext uri="{FF2B5EF4-FFF2-40B4-BE49-F238E27FC236}">
                <a16:creationId xmlns:a16="http://schemas.microsoft.com/office/drawing/2014/main" id="{CBB0F910-E5FA-B2CD-4DF8-C256659B66DF}"/>
              </a:ext>
            </a:extLst>
          </p:cNvPr>
          <p:cNvSpPr/>
          <p:nvPr/>
        </p:nvSpPr>
        <p:spPr>
          <a:xfrm>
            <a:off x="4786150" y="3804646"/>
            <a:ext cx="253921" cy="204465"/>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TextBox 114">
            <a:extLst>
              <a:ext uri="{FF2B5EF4-FFF2-40B4-BE49-F238E27FC236}">
                <a16:creationId xmlns:a16="http://schemas.microsoft.com/office/drawing/2014/main" id="{ECBC7D7E-A382-6C9D-2267-6A01FCD69D9B}"/>
              </a:ext>
            </a:extLst>
          </p:cNvPr>
          <p:cNvSpPr txBox="1"/>
          <p:nvPr/>
        </p:nvSpPr>
        <p:spPr>
          <a:xfrm>
            <a:off x="4154579" y="4511000"/>
            <a:ext cx="1463406" cy="369332"/>
          </a:xfrm>
          <a:prstGeom prst="rect">
            <a:avLst/>
          </a:prstGeom>
          <a:noFill/>
          <a:ln w="28575">
            <a:solidFill>
              <a:srgbClr val="FF0000"/>
            </a:solidFill>
          </a:ln>
        </p:spPr>
        <p:txBody>
          <a:bodyPr wrap="square" rtlCol="0">
            <a:spAutoFit/>
          </a:bodyPr>
          <a:lstStyle/>
          <a:p>
            <a:r>
              <a:rPr lang="en-US" dirty="0"/>
              <a:t>Debug Build</a:t>
            </a:r>
          </a:p>
        </p:txBody>
      </p:sp>
      <p:cxnSp>
        <p:nvCxnSpPr>
          <p:cNvPr id="116" name="Straight Arrow Connector 115">
            <a:extLst>
              <a:ext uri="{FF2B5EF4-FFF2-40B4-BE49-F238E27FC236}">
                <a16:creationId xmlns:a16="http://schemas.microsoft.com/office/drawing/2014/main" id="{59198D04-0EB5-1177-8260-ED57206D7793}"/>
              </a:ext>
            </a:extLst>
          </p:cNvPr>
          <p:cNvCxnSpPr>
            <a:cxnSpLocks/>
            <a:stCxn id="115" idx="0"/>
            <a:endCxn id="114" idx="4"/>
          </p:cNvCxnSpPr>
          <p:nvPr/>
        </p:nvCxnSpPr>
        <p:spPr>
          <a:xfrm flipV="1">
            <a:off x="4886282" y="4009111"/>
            <a:ext cx="26829" cy="501889"/>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22" name="Oval 121">
            <a:extLst>
              <a:ext uri="{FF2B5EF4-FFF2-40B4-BE49-F238E27FC236}">
                <a16:creationId xmlns:a16="http://schemas.microsoft.com/office/drawing/2014/main" id="{5BA10CAE-3A1A-6DEA-5145-5FAC5939F31E}"/>
              </a:ext>
            </a:extLst>
          </p:cNvPr>
          <p:cNvSpPr/>
          <p:nvPr/>
        </p:nvSpPr>
        <p:spPr>
          <a:xfrm>
            <a:off x="7415940" y="3753156"/>
            <a:ext cx="740865" cy="274754"/>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TextBox 122">
            <a:extLst>
              <a:ext uri="{FF2B5EF4-FFF2-40B4-BE49-F238E27FC236}">
                <a16:creationId xmlns:a16="http://schemas.microsoft.com/office/drawing/2014/main" id="{EE10984B-D4AF-6244-2EB9-BC8B47396E9A}"/>
              </a:ext>
            </a:extLst>
          </p:cNvPr>
          <p:cNvSpPr txBox="1"/>
          <p:nvPr/>
        </p:nvSpPr>
        <p:spPr>
          <a:xfrm>
            <a:off x="8635475" y="3397570"/>
            <a:ext cx="2291973" cy="369332"/>
          </a:xfrm>
          <a:prstGeom prst="rect">
            <a:avLst/>
          </a:prstGeom>
          <a:noFill/>
          <a:ln w="28575">
            <a:solidFill>
              <a:srgbClr val="FF0000"/>
            </a:solidFill>
          </a:ln>
        </p:spPr>
        <p:txBody>
          <a:bodyPr wrap="square" rtlCol="0">
            <a:spAutoFit/>
          </a:bodyPr>
          <a:lstStyle/>
          <a:p>
            <a:r>
              <a:rPr lang="en-US" dirty="0"/>
              <a:t>Build Distribution Exe</a:t>
            </a:r>
          </a:p>
        </p:txBody>
      </p:sp>
      <p:cxnSp>
        <p:nvCxnSpPr>
          <p:cNvPr id="124" name="Straight Arrow Connector 123">
            <a:extLst>
              <a:ext uri="{FF2B5EF4-FFF2-40B4-BE49-F238E27FC236}">
                <a16:creationId xmlns:a16="http://schemas.microsoft.com/office/drawing/2014/main" id="{469D89B5-6D04-8CA5-556D-B3B1F633B9FD}"/>
              </a:ext>
            </a:extLst>
          </p:cNvPr>
          <p:cNvCxnSpPr>
            <a:cxnSpLocks/>
            <a:stCxn id="123" idx="1"/>
            <a:endCxn id="122" idx="6"/>
          </p:cNvCxnSpPr>
          <p:nvPr/>
        </p:nvCxnSpPr>
        <p:spPr>
          <a:xfrm flipH="1">
            <a:off x="8156805" y="3582236"/>
            <a:ext cx="478670" cy="308297"/>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28" name="Oval 127">
            <a:extLst>
              <a:ext uri="{FF2B5EF4-FFF2-40B4-BE49-F238E27FC236}">
                <a16:creationId xmlns:a16="http://schemas.microsoft.com/office/drawing/2014/main" id="{2E6BD7C2-3A23-E8FF-8EE0-58A8B2B198F1}"/>
              </a:ext>
            </a:extLst>
          </p:cNvPr>
          <p:cNvSpPr/>
          <p:nvPr/>
        </p:nvSpPr>
        <p:spPr>
          <a:xfrm>
            <a:off x="6872287" y="3753156"/>
            <a:ext cx="406963" cy="255956"/>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TextBox 128">
            <a:extLst>
              <a:ext uri="{FF2B5EF4-FFF2-40B4-BE49-F238E27FC236}">
                <a16:creationId xmlns:a16="http://schemas.microsoft.com/office/drawing/2014/main" id="{9F836A63-ECC8-9DF4-6F4B-FB573AB46148}"/>
              </a:ext>
            </a:extLst>
          </p:cNvPr>
          <p:cNvSpPr txBox="1"/>
          <p:nvPr/>
        </p:nvSpPr>
        <p:spPr>
          <a:xfrm>
            <a:off x="9196053" y="4375743"/>
            <a:ext cx="1219535" cy="369332"/>
          </a:xfrm>
          <a:prstGeom prst="rect">
            <a:avLst/>
          </a:prstGeom>
          <a:noFill/>
          <a:ln w="28575">
            <a:solidFill>
              <a:srgbClr val="FF0000"/>
            </a:solidFill>
          </a:ln>
        </p:spPr>
        <p:txBody>
          <a:bodyPr wrap="square" rtlCol="0">
            <a:spAutoFit/>
          </a:bodyPr>
          <a:lstStyle/>
          <a:p>
            <a:r>
              <a:rPr lang="en-US" dirty="0"/>
              <a:t>Build Exe</a:t>
            </a:r>
          </a:p>
        </p:txBody>
      </p:sp>
      <p:cxnSp>
        <p:nvCxnSpPr>
          <p:cNvPr id="130" name="Straight Arrow Connector 129">
            <a:extLst>
              <a:ext uri="{FF2B5EF4-FFF2-40B4-BE49-F238E27FC236}">
                <a16:creationId xmlns:a16="http://schemas.microsoft.com/office/drawing/2014/main" id="{3F847580-F339-966C-1891-30EB854296AF}"/>
              </a:ext>
            </a:extLst>
          </p:cNvPr>
          <p:cNvCxnSpPr>
            <a:cxnSpLocks/>
            <a:stCxn id="129" idx="1"/>
            <a:endCxn id="128" idx="6"/>
          </p:cNvCxnSpPr>
          <p:nvPr/>
        </p:nvCxnSpPr>
        <p:spPr>
          <a:xfrm flipH="1" flipV="1">
            <a:off x="7279250" y="3881134"/>
            <a:ext cx="1916803" cy="679275"/>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33" name="Oval 132">
            <a:extLst>
              <a:ext uri="{FF2B5EF4-FFF2-40B4-BE49-F238E27FC236}">
                <a16:creationId xmlns:a16="http://schemas.microsoft.com/office/drawing/2014/main" id="{9EE4B36F-40A1-D067-8115-EB6E928FA8DD}"/>
              </a:ext>
            </a:extLst>
          </p:cNvPr>
          <p:cNvSpPr/>
          <p:nvPr/>
        </p:nvSpPr>
        <p:spPr>
          <a:xfrm>
            <a:off x="3188987" y="4060189"/>
            <a:ext cx="4183666" cy="277909"/>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a:extLst>
              <a:ext uri="{FF2B5EF4-FFF2-40B4-BE49-F238E27FC236}">
                <a16:creationId xmlns:a16="http://schemas.microsoft.com/office/drawing/2014/main" id="{AB1D657C-3DC4-72BA-2B8A-009FAFD78AB5}"/>
              </a:ext>
            </a:extLst>
          </p:cNvPr>
          <p:cNvSpPr txBox="1"/>
          <p:nvPr/>
        </p:nvSpPr>
        <p:spPr>
          <a:xfrm>
            <a:off x="7453707" y="5102065"/>
            <a:ext cx="2793748" cy="369332"/>
          </a:xfrm>
          <a:prstGeom prst="rect">
            <a:avLst/>
          </a:prstGeom>
          <a:noFill/>
          <a:ln w="28575">
            <a:solidFill>
              <a:srgbClr val="FF0000"/>
            </a:solidFill>
          </a:ln>
        </p:spPr>
        <p:txBody>
          <a:bodyPr wrap="square" rtlCol="0">
            <a:spAutoFit/>
          </a:bodyPr>
          <a:lstStyle/>
          <a:p>
            <a:r>
              <a:rPr lang="en-US" dirty="0"/>
              <a:t># of files and lines of code</a:t>
            </a:r>
          </a:p>
        </p:txBody>
      </p:sp>
      <p:cxnSp>
        <p:nvCxnSpPr>
          <p:cNvPr id="135" name="Straight Arrow Connector 134">
            <a:extLst>
              <a:ext uri="{FF2B5EF4-FFF2-40B4-BE49-F238E27FC236}">
                <a16:creationId xmlns:a16="http://schemas.microsoft.com/office/drawing/2014/main" id="{0B4A6217-99EA-B81D-FCB5-16034C08BFFE}"/>
              </a:ext>
            </a:extLst>
          </p:cNvPr>
          <p:cNvCxnSpPr>
            <a:cxnSpLocks/>
            <a:stCxn id="134" idx="0"/>
            <a:endCxn id="133" idx="6"/>
          </p:cNvCxnSpPr>
          <p:nvPr/>
        </p:nvCxnSpPr>
        <p:spPr>
          <a:xfrm flipH="1" flipV="1">
            <a:off x="7372653" y="4199144"/>
            <a:ext cx="1477928" cy="902921"/>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52" name="Oval 51">
            <a:extLst>
              <a:ext uri="{FF2B5EF4-FFF2-40B4-BE49-F238E27FC236}">
                <a16:creationId xmlns:a16="http://schemas.microsoft.com/office/drawing/2014/main" id="{705C0817-CFA3-24A5-DD8C-58E1D8B10A1D}"/>
              </a:ext>
            </a:extLst>
          </p:cNvPr>
          <p:cNvSpPr/>
          <p:nvPr/>
        </p:nvSpPr>
        <p:spPr>
          <a:xfrm>
            <a:off x="6409591" y="3797367"/>
            <a:ext cx="365305" cy="226167"/>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95DA0725-4D4A-4A5F-58AE-EEB3809618EF}"/>
              </a:ext>
            </a:extLst>
          </p:cNvPr>
          <p:cNvSpPr txBox="1"/>
          <p:nvPr/>
        </p:nvSpPr>
        <p:spPr>
          <a:xfrm>
            <a:off x="6153118" y="4540954"/>
            <a:ext cx="1504856" cy="369332"/>
          </a:xfrm>
          <a:prstGeom prst="rect">
            <a:avLst/>
          </a:prstGeom>
          <a:noFill/>
          <a:ln w="28575">
            <a:solidFill>
              <a:srgbClr val="FF0000"/>
            </a:solidFill>
          </a:ln>
        </p:spPr>
        <p:txBody>
          <a:bodyPr wrap="square" rtlCol="0">
            <a:spAutoFit/>
          </a:bodyPr>
          <a:lstStyle/>
          <a:p>
            <a:r>
              <a:rPr lang="en-US" dirty="0"/>
              <a:t>Build Version</a:t>
            </a:r>
          </a:p>
        </p:txBody>
      </p:sp>
      <p:cxnSp>
        <p:nvCxnSpPr>
          <p:cNvPr id="54" name="Straight Arrow Connector 53">
            <a:extLst>
              <a:ext uri="{FF2B5EF4-FFF2-40B4-BE49-F238E27FC236}">
                <a16:creationId xmlns:a16="http://schemas.microsoft.com/office/drawing/2014/main" id="{599E9D85-F2E6-69C5-1D11-E3E1D32DEACD}"/>
              </a:ext>
            </a:extLst>
          </p:cNvPr>
          <p:cNvCxnSpPr>
            <a:cxnSpLocks/>
            <a:stCxn id="53" idx="0"/>
            <a:endCxn id="52" idx="4"/>
          </p:cNvCxnSpPr>
          <p:nvPr/>
        </p:nvCxnSpPr>
        <p:spPr>
          <a:xfrm flipH="1" flipV="1">
            <a:off x="6592244" y="4023534"/>
            <a:ext cx="313302" cy="517420"/>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7742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B76FD5A-6676-F89E-A737-07CE6FC1F17B}"/>
              </a:ext>
            </a:extLst>
          </p:cNvPr>
          <p:cNvPicPr>
            <a:picLocks noChangeAspect="1"/>
          </p:cNvPicPr>
          <p:nvPr/>
        </p:nvPicPr>
        <p:blipFill>
          <a:blip r:embed="rId2"/>
          <a:stretch>
            <a:fillRect/>
          </a:stretch>
        </p:blipFill>
        <p:spPr>
          <a:xfrm>
            <a:off x="3529217" y="2539493"/>
            <a:ext cx="4619340" cy="1778712"/>
          </a:xfrm>
          <a:prstGeom prst="rect">
            <a:avLst/>
          </a:prstGeom>
        </p:spPr>
      </p:pic>
      <p:sp>
        <p:nvSpPr>
          <p:cNvPr id="6" name="Oval 5">
            <a:extLst>
              <a:ext uri="{FF2B5EF4-FFF2-40B4-BE49-F238E27FC236}">
                <a16:creationId xmlns:a16="http://schemas.microsoft.com/office/drawing/2014/main" id="{07EEA5CF-8E0D-2AED-12CE-9CA82ECCD13E}"/>
              </a:ext>
            </a:extLst>
          </p:cNvPr>
          <p:cNvSpPr/>
          <p:nvPr/>
        </p:nvSpPr>
        <p:spPr>
          <a:xfrm>
            <a:off x="3517206" y="2951093"/>
            <a:ext cx="1178534" cy="241760"/>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51A9109-3F61-D229-CA56-F884DA9DF261}"/>
              </a:ext>
            </a:extLst>
          </p:cNvPr>
          <p:cNvSpPr txBox="1"/>
          <p:nvPr/>
        </p:nvSpPr>
        <p:spPr>
          <a:xfrm>
            <a:off x="2376632" y="1880279"/>
            <a:ext cx="1484244" cy="369332"/>
          </a:xfrm>
          <a:prstGeom prst="rect">
            <a:avLst/>
          </a:prstGeom>
          <a:noFill/>
          <a:ln w="28575">
            <a:solidFill>
              <a:srgbClr val="FF0000"/>
            </a:solidFill>
          </a:ln>
        </p:spPr>
        <p:txBody>
          <a:bodyPr wrap="square" rtlCol="0">
            <a:spAutoFit/>
          </a:bodyPr>
          <a:lstStyle/>
          <a:p>
            <a:r>
              <a:rPr lang="en-US" dirty="0"/>
              <a:t>Class Name</a:t>
            </a:r>
          </a:p>
        </p:txBody>
      </p:sp>
      <p:cxnSp>
        <p:nvCxnSpPr>
          <p:cNvPr id="9" name="Straight Arrow Connector 8">
            <a:extLst>
              <a:ext uri="{FF2B5EF4-FFF2-40B4-BE49-F238E27FC236}">
                <a16:creationId xmlns:a16="http://schemas.microsoft.com/office/drawing/2014/main" id="{77E5BA2A-2FAC-1C21-DF79-F6BD27463209}"/>
              </a:ext>
            </a:extLst>
          </p:cNvPr>
          <p:cNvCxnSpPr>
            <a:cxnSpLocks/>
            <a:stCxn id="7" idx="2"/>
            <a:endCxn id="6" idx="2"/>
          </p:cNvCxnSpPr>
          <p:nvPr/>
        </p:nvCxnSpPr>
        <p:spPr>
          <a:xfrm>
            <a:off x="3118754" y="2249611"/>
            <a:ext cx="398452" cy="822362"/>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0" name="Oval 9">
            <a:extLst>
              <a:ext uri="{FF2B5EF4-FFF2-40B4-BE49-F238E27FC236}">
                <a16:creationId xmlns:a16="http://schemas.microsoft.com/office/drawing/2014/main" id="{A66E0656-DC2A-699D-2A0F-954A432FBF08}"/>
              </a:ext>
            </a:extLst>
          </p:cNvPr>
          <p:cNvSpPr/>
          <p:nvPr/>
        </p:nvSpPr>
        <p:spPr>
          <a:xfrm>
            <a:off x="7015012" y="2930033"/>
            <a:ext cx="587650" cy="238532"/>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109CACE-905B-C19B-76DC-00BEFF2CD92F}"/>
              </a:ext>
            </a:extLst>
          </p:cNvPr>
          <p:cNvSpPr txBox="1"/>
          <p:nvPr/>
        </p:nvSpPr>
        <p:spPr>
          <a:xfrm>
            <a:off x="5176989" y="1883875"/>
            <a:ext cx="1757795" cy="369332"/>
          </a:xfrm>
          <a:prstGeom prst="rect">
            <a:avLst/>
          </a:prstGeom>
          <a:noFill/>
          <a:ln w="28575">
            <a:solidFill>
              <a:srgbClr val="FF0000"/>
            </a:solidFill>
          </a:ln>
        </p:spPr>
        <p:txBody>
          <a:bodyPr wrap="square" rtlCol="0">
            <a:spAutoFit/>
          </a:bodyPr>
          <a:lstStyle/>
          <a:p>
            <a:r>
              <a:rPr lang="en-US" dirty="0"/>
              <a:t>Compile Scene</a:t>
            </a:r>
          </a:p>
        </p:txBody>
      </p:sp>
      <p:cxnSp>
        <p:nvCxnSpPr>
          <p:cNvPr id="12" name="Straight Arrow Connector 11">
            <a:extLst>
              <a:ext uri="{FF2B5EF4-FFF2-40B4-BE49-F238E27FC236}">
                <a16:creationId xmlns:a16="http://schemas.microsoft.com/office/drawing/2014/main" id="{43912823-A7C6-C8C8-A58C-4347CD2A7934}"/>
              </a:ext>
            </a:extLst>
          </p:cNvPr>
          <p:cNvCxnSpPr>
            <a:cxnSpLocks/>
            <a:stCxn id="11" idx="2"/>
            <a:endCxn id="10" idx="2"/>
          </p:cNvCxnSpPr>
          <p:nvPr/>
        </p:nvCxnSpPr>
        <p:spPr>
          <a:xfrm>
            <a:off x="6055887" y="2253207"/>
            <a:ext cx="959125" cy="796092"/>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0" name="Oval 19">
            <a:extLst>
              <a:ext uri="{FF2B5EF4-FFF2-40B4-BE49-F238E27FC236}">
                <a16:creationId xmlns:a16="http://schemas.microsoft.com/office/drawing/2014/main" id="{319C57B3-6227-9B9F-37CA-14F13FB06982}"/>
              </a:ext>
            </a:extLst>
          </p:cNvPr>
          <p:cNvSpPr/>
          <p:nvPr/>
        </p:nvSpPr>
        <p:spPr>
          <a:xfrm>
            <a:off x="7695053" y="2930032"/>
            <a:ext cx="444155" cy="238532"/>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A7E0CEF8-05A4-B629-CA36-5F62EDBECFB7}"/>
              </a:ext>
            </a:extLst>
          </p:cNvPr>
          <p:cNvSpPr txBox="1"/>
          <p:nvPr/>
        </p:nvSpPr>
        <p:spPr>
          <a:xfrm>
            <a:off x="7160636" y="1885417"/>
            <a:ext cx="1757795" cy="369332"/>
          </a:xfrm>
          <a:prstGeom prst="rect">
            <a:avLst/>
          </a:prstGeom>
          <a:noFill/>
          <a:ln w="28575">
            <a:solidFill>
              <a:srgbClr val="FF0000"/>
            </a:solidFill>
          </a:ln>
        </p:spPr>
        <p:txBody>
          <a:bodyPr wrap="square" rtlCol="0">
            <a:spAutoFit/>
          </a:bodyPr>
          <a:lstStyle/>
          <a:p>
            <a:r>
              <a:rPr lang="en-US" dirty="0"/>
              <a:t>Compile Library</a:t>
            </a:r>
          </a:p>
        </p:txBody>
      </p:sp>
      <p:cxnSp>
        <p:nvCxnSpPr>
          <p:cNvPr id="22" name="Straight Arrow Connector 21">
            <a:extLst>
              <a:ext uri="{FF2B5EF4-FFF2-40B4-BE49-F238E27FC236}">
                <a16:creationId xmlns:a16="http://schemas.microsoft.com/office/drawing/2014/main" id="{B096FABA-B6EF-4393-3F03-90373343284D}"/>
              </a:ext>
            </a:extLst>
          </p:cNvPr>
          <p:cNvCxnSpPr>
            <a:cxnSpLocks/>
            <a:stCxn id="21" idx="2"/>
            <a:endCxn id="20" idx="0"/>
          </p:cNvCxnSpPr>
          <p:nvPr/>
        </p:nvCxnSpPr>
        <p:spPr>
          <a:xfrm flipH="1">
            <a:off x="7917131" y="2254749"/>
            <a:ext cx="122403" cy="675283"/>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31" name="Oval 30">
            <a:extLst>
              <a:ext uri="{FF2B5EF4-FFF2-40B4-BE49-F238E27FC236}">
                <a16:creationId xmlns:a16="http://schemas.microsoft.com/office/drawing/2014/main" id="{C9FA8C52-D484-EF4E-8A99-0A96DE755C7D}"/>
              </a:ext>
            </a:extLst>
          </p:cNvPr>
          <p:cNvSpPr/>
          <p:nvPr/>
        </p:nvSpPr>
        <p:spPr>
          <a:xfrm>
            <a:off x="3523766" y="3217675"/>
            <a:ext cx="674220" cy="195731"/>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4DB19A99-154D-5B9C-FC38-E03BBE2D3763}"/>
              </a:ext>
            </a:extLst>
          </p:cNvPr>
          <p:cNvSpPr txBox="1"/>
          <p:nvPr/>
        </p:nvSpPr>
        <p:spPr>
          <a:xfrm>
            <a:off x="1145605" y="2720917"/>
            <a:ext cx="1630073" cy="369332"/>
          </a:xfrm>
          <a:prstGeom prst="rect">
            <a:avLst/>
          </a:prstGeom>
          <a:noFill/>
          <a:ln w="28575">
            <a:solidFill>
              <a:srgbClr val="FF0000"/>
            </a:solidFill>
          </a:ln>
        </p:spPr>
        <p:txBody>
          <a:bodyPr wrap="square" rtlCol="0">
            <a:spAutoFit/>
          </a:bodyPr>
          <a:lstStyle/>
          <a:p>
            <a:r>
              <a:rPr lang="en-US" dirty="0"/>
              <a:t>Paste License</a:t>
            </a:r>
          </a:p>
        </p:txBody>
      </p:sp>
      <p:cxnSp>
        <p:nvCxnSpPr>
          <p:cNvPr id="33" name="Straight Arrow Connector 32">
            <a:extLst>
              <a:ext uri="{FF2B5EF4-FFF2-40B4-BE49-F238E27FC236}">
                <a16:creationId xmlns:a16="http://schemas.microsoft.com/office/drawing/2014/main" id="{46D002A8-AFD7-D0CA-9DE1-C58FA5692FC2}"/>
              </a:ext>
            </a:extLst>
          </p:cNvPr>
          <p:cNvCxnSpPr>
            <a:cxnSpLocks/>
            <a:stCxn id="32" idx="3"/>
            <a:endCxn id="31" idx="2"/>
          </p:cNvCxnSpPr>
          <p:nvPr/>
        </p:nvCxnSpPr>
        <p:spPr>
          <a:xfrm>
            <a:off x="2775678" y="2905583"/>
            <a:ext cx="748088" cy="409958"/>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40" name="Oval 39">
            <a:extLst>
              <a:ext uri="{FF2B5EF4-FFF2-40B4-BE49-F238E27FC236}">
                <a16:creationId xmlns:a16="http://schemas.microsoft.com/office/drawing/2014/main" id="{02461509-8F7E-C278-3D74-31ED405291D7}"/>
              </a:ext>
            </a:extLst>
          </p:cNvPr>
          <p:cNvSpPr/>
          <p:nvPr/>
        </p:nvSpPr>
        <p:spPr>
          <a:xfrm>
            <a:off x="4209997" y="3192272"/>
            <a:ext cx="3059903" cy="268627"/>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D2D66168-B893-C7F7-0531-7E40495228BE}"/>
              </a:ext>
            </a:extLst>
          </p:cNvPr>
          <p:cNvSpPr txBox="1"/>
          <p:nvPr/>
        </p:nvSpPr>
        <p:spPr>
          <a:xfrm>
            <a:off x="4037475" y="1899636"/>
            <a:ext cx="993890" cy="369332"/>
          </a:xfrm>
          <a:prstGeom prst="rect">
            <a:avLst/>
          </a:prstGeom>
          <a:noFill/>
          <a:ln w="28575">
            <a:solidFill>
              <a:srgbClr val="FF0000"/>
            </a:solidFill>
          </a:ln>
        </p:spPr>
        <p:txBody>
          <a:bodyPr wrap="square" rtlCol="0">
            <a:spAutoFit/>
          </a:bodyPr>
          <a:lstStyle/>
          <a:p>
            <a:r>
              <a:rPr lang="en-US" dirty="0"/>
              <a:t>License</a:t>
            </a:r>
          </a:p>
        </p:txBody>
      </p:sp>
      <p:cxnSp>
        <p:nvCxnSpPr>
          <p:cNvPr id="42" name="Straight Arrow Connector 41">
            <a:extLst>
              <a:ext uri="{FF2B5EF4-FFF2-40B4-BE49-F238E27FC236}">
                <a16:creationId xmlns:a16="http://schemas.microsoft.com/office/drawing/2014/main" id="{FD1A7AD2-12F5-4EAE-5155-03B981610F56}"/>
              </a:ext>
            </a:extLst>
          </p:cNvPr>
          <p:cNvCxnSpPr>
            <a:cxnSpLocks/>
            <a:stCxn id="41" idx="2"/>
            <a:endCxn id="40" idx="0"/>
          </p:cNvCxnSpPr>
          <p:nvPr/>
        </p:nvCxnSpPr>
        <p:spPr>
          <a:xfrm>
            <a:off x="4534420" y="2268968"/>
            <a:ext cx="1205529" cy="923304"/>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48" name="Oval 47">
            <a:extLst>
              <a:ext uri="{FF2B5EF4-FFF2-40B4-BE49-F238E27FC236}">
                <a16:creationId xmlns:a16="http://schemas.microsoft.com/office/drawing/2014/main" id="{41628A36-F892-BBEF-BB29-8CCCB6F66262}"/>
              </a:ext>
            </a:extLst>
          </p:cNvPr>
          <p:cNvSpPr/>
          <p:nvPr/>
        </p:nvSpPr>
        <p:spPr>
          <a:xfrm>
            <a:off x="7279250" y="3192272"/>
            <a:ext cx="859957" cy="205298"/>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903A411F-88E8-7A95-4D3C-4E8E5C201E8F}"/>
              </a:ext>
            </a:extLst>
          </p:cNvPr>
          <p:cNvSpPr txBox="1"/>
          <p:nvPr/>
        </p:nvSpPr>
        <p:spPr>
          <a:xfrm>
            <a:off x="8780250" y="2438391"/>
            <a:ext cx="1826793" cy="369332"/>
          </a:xfrm>
          <a:prstGeom prst="rect">
            <a:avLst/>
          </a:prstGeom>
          <a:noFill/>
          <a:ln w="28575">
            <a:solidFill>
              <a:srgbClr val="FF0000"/>
            </a:solidFill>
          </a:ln>
        </p:spPr>
        <p:txBody>
          <a:bodyPr wrap="square" rtlCol="0">
            <a:spAutoFit/>
          </a:bodyPr>
          <a:lstStyle/>
          <a:p>
            <a:r>
              <a:rPr lang="en-US" dirty="0"/>
              <a:t>Update License</a:t>
            </a:r>
          </a:p>
        </p:txBody>
      </p:sp>
      <p:cxnSp>
        <p:nvCxnSpPr>
          <p:cNvPr id="50" name="Straight Arrow Connector 49">
            <a:extLst>
              <a:ext uri="{FF2B5EF4-FFF2-40B4-BE49-F238E27FC236}">
                <a16:creationId xmlns:a16="http://schemas.microsoft.com/office/drawing/2014/main" id="{D14E79BC-C44E-E8C5-5CA4-44CB989C9D94}"/>
              </a:ext>
            </a:extLst>
          </p:cNvPr>
          <p:cNvCxnSpPr>
            <a:cxnSpLocks/>
            <a:stCxn id="49" idx="1"/>
            <a:endCxn id="48" idx="6"/>
          </p:cNvCxnSpPr>
          <p:nvPr/>
        </p:nvCxnSpPr>
        <p:spPr>
          <a:xfrm flipH="1">
            <a:off x="8139207" y="2623057"/>
            <a:ext cx="641043" cy="671864"/>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58" name="Oval 57">
            <a:extLst>
              <a:ext uri="{FF2B5EF4-FFF2-40B4-BE49-F238E27FC236}">
                <a16:creationId xmlns:a16="http://schemas.microsoft.com/office/drawing/2014/main" id="{E45DD178-6A14-FE4E-5997-EDFCA93681CF}"/>
              </a:ext>
            </a:extLst>
          </p:cNvPr>
          <p:cNvSpPr/>
          <p:nvPr/>
        </p:nvSpPr>
        <p:spPr>
          <a:xfrm>
            <a:off x="3546914" y="3448927"/>
            <a:ext cx="896499" cy="195731"/>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9CCD0123-3BA9-0C18-4EE0-36842AC233CE}"/>
              </a:ext>
            </a:extLst>
          </p:cNvPr>
          <p:cNvSpPr txBox="1"/>
          <p:nvPr/>
        </p:nvSpPr>
        <p:spPr>
          <a:xfrm>
            <a:off x="1678780" y="3429000"/>
            <a:ext cx="1096897" cy="369332"/>
          </a:xfrm>
          <a:prstGeom prst="rect">
            <a:avLst/>
          </a:prstGeom>
          <a:noFill/>
          <a:ln w="28575">
            <a:solidFill>
              <a:srgbClr val="FF0000"/>
            </a:solidFill>
          </a:ln>
        </p:spPr>
        <p:txBody>
          <a:bodyPr wrap="square" rtlCol="0">
            <a:spAutoFit/>
          </a:bodyPr>
          <a:lstStyle/>
          <a:p>
            <a:r>
              <a:rPr lang="en-US" dirty="0"/>
              <a:t>Platform</a:t>
            </a:r>
          </a:p>
        </p:txBody>
      </p:sp>
      <p:cxnSp>
        <p:nvCxnSpPr>
          <p:cNvPr id="60" name="Straight Arrow Connector 59">
            <a:extLst>
              <a:ext uri="{FF2B5EF4-FFF2-40B4-BE49-F238E27FC236}">
                <a16:creationId xmlns:a16="http://schemas.microsoft.com/office/drawing/2014/main" id="{A37FB49D-088A-9C98-FE62-C58094100CC8}"/>
              </a:ext>
            </a:extLst>
          </p:cNvPr>
          <p:cNvCxnSpPr>
            <a:cxnSpLocks/>
            <a:stCxn id="59" idx="3"/>
            <a:endCxn id="58" idx="2"/>
          </p:cNvCxnSpPr>
          <p:nvPr/>
        </p:nvCxnSpPr>
        <p:spPr>
          <a:xfrm flipV="1">
            <a:off x="2775677" y="3546793"/>
            <a:ext cx="771237" cy="66873"/>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68" name="Oval 67">
            <a:extLst>
              <a:ext uri="{FF2B5EF4-FFF2-40B4-BE49-F238E27FC236}">
                <a16:creationId xmlns:a16="http://schemas.microsoft.com/office/drawing/2014/main" id="{E1F0970C-A16A-A6F6-1E06-004FC051A590}"/>
              </a:ext>
            </a:extLst>
          </p:cNvPr>
          <p:cNvSpPr/>
          <p:nvPr/>
        </p:nvSpPr>
        <p:spPr>
          <a:xfrm>
            <a:off x="4507298" y="3484607"/>
            <a:ext cx="1232651" cy="195732"/>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0F060C74-5AD1-351D-1B31-0BE9127659DB}"/>
              </a:ext>
            </a:extLst>
          </p:cNvPr>
          <p:cNvSpPr txBox="1"/>
          <p:nvPr/>
        </p:nvSpPr>
        <p:spPr>
          <a:xfrm>
            <a:off x="2834333" y="5040432"/>
            <a:ext cx="2115163" cy="369332"/>
          </a:xfrm>
          <a:prstGeom prst="rect">
            <a:avLst/>
          </a:prstGeom>
          <a:noFill/>
          <a:ln w="28575">
            <a:solidFill>
              <a:srgbClr val="FF0000"/>
            </a:solidFill>
          </a:ln>
        </p:spPr>
        <p:txBody>
          <a:bodyPr wrap="square" rtlCol="0">
            <a:spAutoFit/>
          </a:bodyPr>
          <a:lstStyle/>
          <a:p>
            <a:r>
              <a:rPr lang="en-US" dirty="0"/>
              <a:t>Publisher Company</a:t>
            </a:r>
          </a:p>
        </p:txBody>
      </p:sp>
      <p:cxnSp>
        <p:nvCxnSpPr>
          <p:cNvPr id="70" name="Straight Arrow Connector 69">
            <a:extLst>
              <a:ext uri="{FF2B5EF4-FFF2-40B4-BE49-F238E27FC236}">
                <a16:creationId xmlns:a16="http://schemas.microsoft.com/office/drawing/2014/main" id="{09C3573E-D4A2-6826-6B45-564D8DD114C5}"/>
              </a:ext>
            </a:extLst>
          </p:cNvPr>
          <p:cNvCxnSpPr>
            <a:cxnSpLocks/>
            <a:stCxn id="69" idx="0"/>
            <a:endCxn id="68" idx="3"/>
          </p:cNvCxnSpPr>
          <p:nvPr/>
        </p:nvCxnSpPr>
        <p:spPr>
          <a:xfrm flipV="1">
            <a:off x="3891915" y="3651675"/>
            <a:ext cx="795901" cy="1388757"/>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95" name="Oval 94">
            <a:extLst>
              <a:ext uri="{FF2B5EF4-FFF2-40B4-BE49-F238E27FC236}">
                <a16:creationId xmlns:a16="http://schemas.microsoft.com/office/drawing/2014/main" id="{44D2C621-1192-D3A9-3C0F-4CA0C5359DA0}"/>
              </a:ext>
            </a:extLst>
          </p:cNvPr>
          <p:cNvSpPr/>
          <p:nvPr/>
        </p:nvSpPr>
        <p:spPr>
          <a:xfrm>
            <a:off x="5877164" y="3473811"/>
            <a:ext cx="1080850" cy="177864"/>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a:extLst>
              <a:ext uri="{FF2B5EF4-FFF2-40B4-BE49-F238E27FC236}">
                <a16:creationId xmlns:a16="http://schemas.microsoft.com/office/drawing/2014/main" id="{8621907F-A369-68A0-D5EA-AEA5DB0C0994}"/>
              </a:ext>
            </a:extLst>
          </p:cNvPr>
          <p:cNvSpPr txBox="1"/>
          <p:nvPr/>
        </p:nvSpPr>
        <p:spPr>
          <a:xfrm>
            <a:off x="5308749" y="5040432"/>
            <a:ext cx="2115163" cy="369332"/>
          </a:xfrm>
          <a:prstGeom prst="rect">
            <a:avLst/>
          </a:prstGeom>
          <a:noFill/>
          <a:ln w="28575">
            <a:solidFill>
              <a:srgbClr val="FF0000"/>
            </a:solidFill>
          </a:ln>
        </p:spPr>
        <p:txBody>
          <a:bodyPr wrap="square" rtlCol="0">
            <a:spAutoFit/>
          </a:bodyPr>
          <a:lstStyle/>
          <a:p>
            <a:r>
              <a:rPr lang="en-US" dirty="0"/>
              <a:t>Publisher Password</a:t>
            </a:r>
          </a:p>
        </p:txBody>
      </p:sp>
      <p:cxnSp>
        <p:nvCxnSpPr>
          <p:cNvPr id="97" name="Straight Arrow Connector 96">
            <a:extLst>
              <a:ext uri="{FF2B5EF4-FFF2-40B4-BE49-F238E27FC236}">
                <a16:creationId xmlns:a16="http://schemas.microsoft.com/office/drawing/2014/main" id="{5F6D6B28-04E8-A70F-DE6A-E0A40B93D5EE}"/>
              </a:ext>
            </a:extLst>
          </p:cNvPr>
          <p:cNvCxnSpPr>
            <a:cxnSpLocks/>
            <a:stCxn id="96" idx="0"/>
            <a:endCxn id="95" idx="4"/>
          </p:cNvCxnSpPr>
          <p:nvPr/>
        </p:nvCxnSpPr>
        <p:spPr>
          <a:xfrm flipV="1">
            <a:off x="6366331" y="3651675"/>
            <a:ext cx="51258" cy="1388757"/>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02" name="Oval 101">
            <a:extLst>
              <a:ext uri="{FF2B5EF4-FFF2-40B4-BE49-F238E27FC236}">
                <a16:creationId xmlns:a16="http://schemas.microsoft.com/office/drawing/2014/main" id="{1E598F69-A5A3-E9FF-0A46-A4A24DC51034}"/>
              </a:ext>
            </a:extLst>
          </p:cNvPr>
          <p:cNvSpPr/>
          <p:nvPr/>
        </p:nvSpPr>
        <p:spPr>
          <a:xfrm>
            <a:off x="3415044" y="3747052"/>
            <a:ext cx="368452" cy="183175"/>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TextBox 102">
            <a:extLst>
              <a:ext uri="{FF2B5EF4-FFF2-40B4-BE49-F238E27FC236}">
                <a16:creationId xmlns:a16="http://schemas.microsoft.com/office/drawing/2014/main" id="{79262BFD-849C-7850-9073-902DCEA4E015}"/>
              </a:ext>
            </a:extLst>
          </p:cNvPr>
          <p:cNvSpPr txBox="1"/>
          <p:nvPr/>
        </p:nvSpPr>
        <p:spPr>
          <a:xfrm>
            <a:off x="1262797" y="3952417"/>
            <a:ext cx="1506943" cy="369332"/>
          </a:xfrm>
          <a:prstGeom prst="rect">
            <a:avLst/>
          </a:prstGeom>
          <a:noFill/>
          <a:ln w="28575">
            <a:solidFill>
              <a:srgbClr val="FF0000"/>
            </a:solidFill>
          </a:ln>
        </p:spPr>
        <p:txBody>
          <a:bodyPr wrap="square" rtlCol="0">
            <a:spAutoFit/>
          </a:bodyPr>
          <a:lstStyle/>
          <a:p>
            <a:r>
              <a:rPr lang="en-US" dirty="0"/>
              <a:t>Debug Build</a:t>
            </a:r>
          </a:p>
        </p:txBody>
      </p:sp>
      <p:cxnSp>
        <p:nvCxnSpPr>
          <p:cNvPr id="104" name="Straight Arrow Connector 103">
            <a:extLst>
              <a:ext uri="{FF2B5EF4-FFF2-40B4-BE49-F238E27FC236}">
                <a16:creationId xmlns:a16="http://schemas.microsoft.com/office/drawing/2014/main" id="{099607D3-83DD-BC2C-2890-AD2D5C3DE101}"/>
              </a:ext>
            </a:extLst>
          </p:cNvPr>
          <p:cNvCxnSpPr>
            <a:cxnSpLocks/>
            <a:stCxn id="103" idx="3"/>
            <a:endCxn id="102" idx="3"/>
          </p:cNvCxnSpPr>
          <p:nvPr/>
        </p:nvCxnSpPr>
        <p:spPr>
          <a:xfrm flipV="1">
            <a:off x="2769740" y="3903402"/>
            <a:ext cx="699263" cy="233681"/>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14" name="Oval 113">
            <a:extLst>
              <a:ext uri="{FF2B5EF4-FFF2-40B4-BE49-F238E27FC236}">
                <a16:creationId xmlns:a16="http://schemas.microsoft.com/office/drawing/2014/main" id="{8DD250D9-5764-C031-BAB2-574F7742252F}"/>
              </a:ext>
            </a:extLst>
          </p:cNvPr>
          <p:cNvSpPr/>
          <p:nvPr/>
        </p:nvSpPr>
        <p:spPr>
          <a:xfrm>
            <a:off x="5260838" y="3747185"/>
            <a:ext cx="507841" cy="193564"/>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TextBox 114">
            <a:extLst>
              <a:ext uri="{FF2B5EF4-FFF2-40B4-BE49-F238E27FC236}">
                <a16:creationId xmlns:a16="http://schemas.microsoft.com/office/drawing/2014/main" id="{3BD3CE24-9F87-6B5B-7416-5542DFA1AFB8}"/>
              </a:ext>
            </a:extLst>
          </p:cNvPr>
          <p:cNvSpPr txBox="1"/>
          <p:nvPr/>
        </p:nvSpPr>
        <p:spPr>
          <a:xfrm>
            <a:off x="4695740" y="4491540"/>
            <a:ext cx="1504856" cy="369332"/>
          </a:xfrm>
          <a:prstGeom prst="rect">
            <a:avLst/>
          </a:prstGeom>
          <a:noFill/>
          <a:ln w="28575">
            <a:solidFill>
              <a:srgbClr val="FF0000"/>
            </a:solidFill>
          </a:ln>
        </p:spPr>
        <p:txBody>
          <a:bodyPr wrap="square" rtlCol="0">
            <a:spAutoFit/>
          </a:bodyPr>
          <a:lstStyle/>
          <a:p>
            <a:r>
              <a:rPr lang="en-US" dirty="0"/>
              <a:t>Build Version</a:t>
            </a:r>
          </a:p>
        </p:txBody>
      </p:sp>
      <p:cxnSp>
        <p:nvCxnSpPr>
          <p:cNvPr id="116" name="Straight Arrow Connector 115">
            <a:extLst>
              <a:ext uri="{FF2B5EF4-FFF2-40B4-BE49-F238E27FC236}">
                <a16:creationId xmlns:a16="http://schemas.microsoft.com/office/drawing/2014/main" id="{51A59ABD-223F-A7F6-9D88-65FC519ECA0C}"/>
              </a:ext>
            </a:extLst>
          </p:cNvPr>
          <p:cNvCxnSpPr>
            <a:cxnSpLocks/>
            <a:stCxn id="115" idx="0"/>
            <a:endCxn id="114" idx="4"/>
          </p:cNvCxnSpPr>
          <p:nvPr/>
        </p:nvCxnSpPr>
        <p:spPr>
          <a:xfrm flipV="1">
            <a:off x="5448168" y="3940749"/>
            <a:ext cx="66591" cy="550791"/>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22" name="Oval 121">
            <a:extLst>
              <a:ext uri="{FF2B5EF4-FFF2-40B4-BE49-F238E27FC236}">
                <a16:creationId xmlns:a16="http://schemas.microsoft.com/office/drawing/2014/main" id="{62C7703B-4F97-0236-3549-0E68B7EAA1E6}"/>
              </a:ext>
            </a:extLst>
          </p:cNvPr>
          <p:cNvSpPr/>
          <p:nvPr/>
        </p:nvSpPr>
        <p:spPr>
          <a:xfrm>
            <a:off x="7236147" y="3496780"/>
            <a:ext cx="859957" cy="205298"/>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TextBox 122">
            <a:extLst>
              <a:ext uri="{FF2B5EF4-FFF2-40B4-BE49-F238E27FC236}">
                <a16:creationId xmlns:a16="http://schemas.microsoft.com/office/drawing/2014/main" id="{B846FD3E-85C2-E4EF-C39A-7AA054C2A9E1}"/>
              </a:ext>
            </a:extLst>
          </p:cNvPr>
          <p:cNvSpPr txBox="1"/>
          <p:nvPr/>
        </p:nvSpPr>
        <p:spPr>
          <a:xfrm>
            <a:off x="8635476" y="3397570"/>
            <a:ext cx="1512986" cy="369332"/>
          </a:xfrm>
          <a:prstGeom prst="rect">
            <a:avLst/>
          </a:prstGeom>
          <a:noFill/>
          <a:ln w="28575">
            <a:solidFill>
              <a:srgbClr val="FF0000"/>
            </a:solidFill>
          </a:ln>
        </p:spPr>
        <p:txBody>
          <a:bodyPr wrap="square" rtlCol="0">
            <a:spAutoFit/>
          </a:bodyPr>
          <a:lstStyle/>
          <a:p>
            <a:r>
              <a:rPr lang="en-US" dirty="0"/>
              <a:t>Phone Folder</a:t>
            </a:r>
          </a:p>
        </p:txBody>
      </p:sp>
      <p:cxnSp>
        <p:nvCxnSpPr>
          <p:cNvPr id="124" name="Straight Arrow Connector 123">
            <a:extLst>
              <a:ext uri="{FF2B5EF4-FFF2-40B4-BE49-F238E27FC236}">
                <a16:creationId xmlns:a16="http://schemas.microsoft.com/office/drawing/2014/main" id="{43C4FD68-F57E-BA38-E380-ABBB173567E1}"/>
              </a:ext>
            </a:extLst>
          </p:cNvPr>
          <p:cNvCxnSpPr>
            <a:cxnSpLocks/>
            <a:stCxn id="123" idx="1"/>
            <a:endCxn id="122" idx="6"/>
          </p:cNvCxnSpPr>
          <p:nvPr/>
        </p:nvCxnSpPr>
        <p:spPr>
          <a:xfrm flipH="1">
            <a:off x="8096104" y="3582236"/>
            <a:ext cx="539372" cy="17193"/>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28" name="Oval 127">
            <a:extLst>
              <a:ext uri="{FF2B5EF4-FFF2-40B4-BE49-F238E27FC236}">
                <a16:creationId xmlns:a16="http://schemas.microsoft.com/office/drawing/2014/main" id="{D4375E3A-806B-5B59-49EA-8F1DA5EC5DEF}"/>
              </a:ext>
            </a:extLst>
          </p:cNvPr>
          <p:cNvSpPr/>
          <p:nvPr/>
        </p:nvSpPr>
        <p:spPr>
          <a:xfrm>
            <a:off x="6958014" y="3725785"/>
            <a:ext cx="859957" cy="205298"/>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TextBox 128">
            <a:extLst>
              <a:ext uri="{FF2B5EF4-FFF2-40B4-BE49-F238E27FC236}">
                <a16:creationId xmlns:a16="http://schemas.microsoft.com/office/drawing/2014/main" id="{A17DB31A-0247-D80F-4AF8-3D7743BFB558}"/>
              </a:ext>
            </a:extLst>
          </p:cNvPr>
          <p:cNvSpPr txBox="1"/>
          <p:nvPr/>
        </p:nvSpPr>
        <p:spPr>
          <a:xfrm>
            <a:off x="9196053" y="4375743"/>
            <a:ext cx="1219535" cy="369332"/>
          </a:xfrm>
          <a:prstGeom prst="rect">
            <a:avLst/>
          </a:prstGeom>
          <a:noFill/>
          <a:ln w="28575">
            <a:solidFill>
              <a:srgbClr val="FF0000"/>
            </a:solidFill>
          </a:ln>
        </p:spPr>
        <p:txBody>
          <a:bodyPr wrap="square" rtlCol="0">
            <a:spAutoFit/>
          </a:bodyPr>
          <a:lstStyle/>
          <a:p>
            <a:r>
              <a:rPr lang="en-US" dirty="0"/>
              <a:t>Build APK</a:t>
            </a:r>
          </a:p>
        </p:txBody>
      </p:sp>
      <p:cxnSp>
        <p:nvCxnSpPr>
          <p:cNvPr id="130" name="Straight Arrow Connector 129">
            <a:extLst>
              <a:ext uri="{FF2B5EF4-FFF2-40B4-BE49-F238E27FC236}">
                <a16:creationId xmlns:a16="http://schemas.microsoft.com/office/drawing/2014/main" id="{20E8CCB7-8B83-E1A1-21C9-DC32DC2E7C1A}"/>
              </a:ext>
            </a:extLst>
          </p:cNvPr>
          <p:cNvCxnSpPr>
            <a:cxnSpLocks/>
            <a:stCxn id="129" idx="1"/>
            <a:endCxn id="128" idx="6"/>
          </p:cNvCxnSpPr>
          <p:nvPr/>
        </p:nvCxnSpPr>
        <p:spPr>
          <a:xfrm flipH="1" flipV="1">
            <a:off x="7817971" y="3828434"/>
            <a:ext cx="1378082" cy="731975"/>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33" name="Oval 132">
            <a:extLst>
              <a:ext uri="{FF2B5EF4-FFF2-40B4-BE49-F238E27FC236}">
                <a16:creationId xmlns:a16="http://schemas.microsoft.com/office/drawing/2014/main" id="{7290BE83-AC04-ADAB-AA21-F9694FA8EC15}"/>
              </a:ext>
            </a:extLst>
          </p:cNvPr>
          <p:cNvSpPr/>
          <p:nvPr/>
        </p:nvSpPr>
        <p:spPr>
          <a:xfrm>
            <a:off x="3415044" y="3990522"/>
            <a:ext cx="4132714" cy="277909"/>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a:extLst>
              <a:ext uri="{FF2B5EF4-FFF2-40B4-BE49-F238E27FC236}">
                <a16:creationId xmlns:a16="http://schemas.microsoft.com/office/drawing/2014/main" id="{B514FC78-24F7-9178-7ABF-3085CEE43D0A}"/>
              </a:ext>
            </a:extLst>
          </p:cNvPr>
          <p:cNvSpPr txBox="1"/>
          <p:nvPr/>
        </p:nvSpPr>
        <p:spPr>
          <a:xfrm>
            <a:off x="7783165" y="5040432"/>
            <a:ext cx="2793748" cy="369332"/>
          </a:xfrm>
          <a:prstGeom prst="rect">
            <a:avLst/>
          </a:prstGeom>
          <a:noFill/>
          <a:ln w="28575">
            <a:solidFill>
              <a:srgbClr val="FF0000"/>
            </a:solidFill>
          </a:ln>
        </p:spPr>
        <p:txBody>
          <a:bodyPr wrap="square" rtlCol="0">
            <a:spAutoFit/>
          </a:bodyPr>
          <a:lstStyle/>
          <a:p>
            <a:r>
              <a:rPr lang="en-US" dirty="0"/>
              <a:t># of files and lines of code</a:t>
            </a:r>
          </a:p>
        </p:txBody>
      </p:sp>
      <p:cxnSp>
        <p:nvCxnSpPr>
          <p:cNvPr id="135" name="Straight Arrow Connector 134">
            <a:extLst>
              <a:ext uri="{FF2B5EF4-FFF2-40B4-BE49-F238E27FC236}">
                <a16:creationId xmlns:a16="http://schemas.microsoft.com/office/drawing/2014/main" id="{20293FCE-A0F6-75A3-6F3D-5275B2D941AA}"/>
              </a:ext>
            </a:extLst>
          </p:cNvPr>
          <p:cNvCxnSpPr>
            <a:cxnSpLocks/>
            <a:stCxn id="134" idx="1"/>
            <a:endCxn id="133" idx="6"/>
          </p:cNvCxnSpPr>
          <p:nvPr/>
        </p:nvCxnSpPr>
        <p:spPr>
          <a:xfrm flipH="1" flipV="1">
            <a:off x="7547758" y="4129477"/>
            <a:ext cx="235407" cy="1095621"/>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0281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3F73EE-DA13-B980-B8B7-3600E01DEFE8}"/>
              </a:ext>
            </a:extLst>
          </p:cNvPr>
          <p:cNvPicPr>
            <a:picLocks noChangeAspect="1"/>
          </p:cNvPicPr>
          <p:nvPr/>
        </p:nvPicPr>
        <p:blipFill>
          <a:blip r:embed="rId3"/>
          <a:stretch>
            <a:fillRect/>
          </a:stretch>
        </p:blipFill>
        <p:spPr>
          <a:xfrm>
            <a:off x="1751856" y="0"/>
            <a:ext cx="8688288" cy="6858000"/>
          </a:xfrm>
          <a:prstGeom prst="rect">
            <a:avLst/>
          </a:prstGeom>
        </p:spPr>
      </p:pic>
    </p:spTree>
    <p:extLst>
      <p:ext uri="{BB962C8B-B14F-4D97-AF65-F5344CB8AC3E}">
        <p14:creationId xmlns:p14="http://schemas.microsoft.com/office/powerpoint/2010/main" val="944754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11F79D0-7CE9-6EE6-5CA1-14A8AE0C18AD}"/>
              </a:ext>
            </a:extLst>
          </p:cNvPr>
          <p:cNvPicPr>
            <a:picLocks noChangeAspect="1"/>
          </p:cNvPicPr>
          <p:nvPr/>
        </p:nvPicPr>
        <p:blipFill>
          <a:blip r:embed="rId2"/>
          <a:stretch>
            <a:fillRect/>
          </a:stretch>
        </p:blipFill>
        <p:spPr>
          <a:xfrm>
            <a:off x="3919509" y="0"/>
            <a:ext cx="4352982" cy="6858000"/>
          </a:xfrm>
          <a:prstGeom prst="rect">
            <a:avLst/>
          </a:prstGeom>
        </p:spPr>
      </p:pic>
      <p:sp>
        <p:nvSpPr>
          <p:cNvPr id="6" name="Oval 5">
            <a:extLst>
              <a:ext uri="{FF2B5EF4-FFF2-40B4-BE49-F238E27FC236}">
                <a16:creationId xmlns:a16="http://schemas.microsoft.com/office/drawing/2014/main" id="{D6D8E206-EC8E-7E9D-789F-18132C99E10C}"/>
              </a:ext>
            </a:extLst>
          </p:cNvPr>
          <p:cNvSpPr/>
          <p:nvPr/>
        </p:nvSpPr>
        <p:spPr>
          <a:xfrm>
            <a:off x="3974406" y="4779893"/>
            <a:ext cx="1178534" cy="166861"/>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185FF03-D31A-3CE4-8D89-4497FA7A08CE}"/>
              </a:ext>
            </a:extLst>
          </p:cNvPr>
          <p:cNvSpPr txBox="1"/>
          <p:nvPr/>
        </p:nvSpPr>
        <p:spPr>
          <a:xfrm>
            <a:off x="250383" y="2948432"/>
            <a:ext cx="3414293" cy="3416320"/>
          </a:xfrm>
          <a:prstGeom prst="rect">
            <a:avLst/>
          </a:prstGeom>
          <a:noFill/>
          <a:ln w="28575">
            <a:solidFill>
              <a:srgbClr val="FF0000"/>
            </a:solidFill>
          </a:ln>
        </p:spPr>
        <p:txBody>
          <a:bodyPr wrap="square" rtlCol="0">
            <a:spAutoFit/>
          </a:bodyPr>
          <a:lstStyle/>
          <a:p>
            <a:r>
              <a:rPr lang="en-US" dirty="0"/>
              <a:t>Click using the left-Alt key to only load project with library dependencies and remove all other projects.</a:t>
            </a:r>
          </a:p>
          <a:p>
            <a:endParaRPr lang="en-US" dirty="0"/>
          </a:p>
          <a:p>
            <a:r>
              <a:rPr lang="en-US" dirty="0"/>
              <a:t>Click empty folder to restore it, along with its library dependencies, without closing other projects</a:t>
            </a:r>
          </a:p>
          <a:p>
            <a:endParaRPr lang="en-US" dirty="0"/>
          </a:p>
          <a:p>
            <a:r>
              <a:rPr lang="en-US" dirty="0"/>
              <a:t>Click using the right-Alt key to restore all projects and libraries. </a:t>
            </a:r>
          </a:p>
        </p:txBody>
      </p:sp>
      <p:cxnSp>
        <p:nvCxnSpPr>
          <p:cNvPr id="8" name="Straight Arrow Connector 7">
            <a:extLst>
              <a:ext uri="{FF2B5EF4-FFF2-40B4-BE49-F238E27FC236}">
                <a16:creationId xmlns:a16="http://schemas.microsoft.com/office/drawing/2014/main" id="{3C2942D6-F750-48E6-049D-CFFA401F9059}"/>
              </a:ext>
            </a:extLst>
          </p:cNvPr>
          <p:cNvCxnSpPr>
            <a:cxnSpLocks/>
            <a:stCxn id="7" idx="3"/>
            <a:endCxn id="6" idx="2"/>
          </p:cNvCxnSpPr>
          <p:nvPr/>
        </p:nvCxnSpPr>
        <p:spPr>
          <a:xfrm>
            <a:off x="3664676" y="4656592"/>
            <a:ext cx="309730" cy="206732"/>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6" name="Oval 15">
            <a:extLst>
              <a:ext uri="{FF2B5EF4-FFF2-40B4-BE49-F238E27FC236}">
                <a16:creationId xmlns:a16="http://schemas.microsoft.com/office/drawing/2014/main" id="{84DAC65D-300D-9067-3227-E991F19D9180}"/>
              </a:ext>
            </a:extLst>
          </p:cNvPr>
          <p:cNvSpPr/>
          <p:nvPr/>
        </p:nvSpPr>
        <p:spPr>
          <a:xfrm>
            <a:off x="6637659" y="3013553"/>
            <a:ext cx="1119751" cy="156868"/>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045FE4F9-5401-AE9E-5F2E-6AED768CBFFE}"/>
              </a:ext>
            </a:extLst>
          </p:cNvPr>
          <p:cNvCxnSpPr>
            <a:cxnSpLocks/>
            <a:stCxn id="18" idx="6"/>
            <a:endCxn id="16" idx="2"/>
          </p:cNvCxnSpPr>
          <p:nvPr/>
        </p:nvCxnSpPr>
        <p:spPr>
          <a:xfrm flipV="1">
            <a:off x="5135693" y="3091987"/>
            <a:ext cx="1501966" cy="1504540"/>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8" name="Oval 17">
            <a:extLst>
              <a:ext uri="{FF2B5EF4-FFF2-40B4-BE49-F238E27FC236}">
                <a16:creationId xmlns:a16="http://schemas.microsoft.com/office/drawing/2014/main" id="{DA123CCC-6024-1B8E-7230-A57DEF905D95}"/>
              </a:ext>
            </a:extLst>
          </p:cNvPr>
          <p:cNvSpPr/>
          <p:nvPr/>
        </p:nvSpPr>
        <p:spPr>
          <a:xfrm>
            <a:off x="4015942" y="4518093"/>
            <a:ext cx="1119751" cy="156868"/>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17FE305-B17F-0404-A3A1-815A2A8B7055}"/>
              </a:ext>
            </a:extLst>
          </p:cNvPr>
          <p:cNvSpPr/>
          <p:nvPr/>
        </p:nvSpPr>
        <p:spPr>
          <a:xfrm>
            <a:off x="6620412" y="3916482"/>
            <a:ext cx="1119751" cy="156868"/>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5918530E-6AB7-FD50-93F4-81A16320D6DF}"/>
              </a:ext>
            </a:extLst>
          </p:cNvPr>
          <p:cNvCxnSpPr>
            <a:cxnSpLocks/>
            <a:stCxn id="23" idx="6"/>
            <a:endCxn id="21" idx="2"/>
          </p:cNvCxnSpPr>
          <p:nvPr/>
        </p:nvCxnSpPr>
        <p:spPr>
          <a:xfrm>
            <a:off x="5152940" y="3595706"/>
            <a:ext cx="1467472" cy="399210"/>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3" name="Oval 22">
            <a:extLst>
              <a:ext uri="{FF2B5EF4-FFF2-40B4-BE49-F238E27FC236}">
                <a16:creationId xmlns:a16="http://schemas.microsoft.com/office/drawing/2014/main" id="{DA3414E4-76E1-7544-15A0-E55E1FF57B2E}"/>
              </a:ext>
            </a:extLst>
          </p:cNvPr>
          <p:cNvSpPr/>
          <p:nvPr/>
        </p:nvSpPr>
        <p:spPr>
          <a:xfrm>
            <a:off x="4033189" y="3517272"/>
            <a:ext cx="1119751" cy="156868"/>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0FBD9548-DD70-76CE-99CA-788BE5D6D1ED}"/>
              </a:ext>
            </a:extLst>
          </p:cNvPr>
          <p:cNvSpPr/>
          <p:nvPr/>
        </p:nvSpPr>
        <p:spPr>
          <a:xfrm>
            <a:off x="3864478" y="1043896"/>
            <a:ext cx="774978" cy="156868"/>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E6959B38-A4A7-C6C9-8EEF-2BE6E303F4FF}"/>
              </a:ext>
            </a:extLst>
          </p:cNvPr>
          <p:cNvSpPr txBox="1"/>
          <p:nvPr/>
        </p:nvSpPr>
        <p:spPr>
          <a:xfrm>
            <a:off x="8527323" y="730889"/>
            <a:ext cx="3117953" cy="369332"/>
          </a:xfrm>
          <a:prstGeom prst="rect">
            <a:avLst/>
          </a:prstGeom>
          <a:noFill/>
          <a:ln w="28575">
            <a:solidFill>
              <a:srgbClr val="FF0000"/>
            </a:solidFill>
          </a:ln>
        </p:spPr>
        <p:txBody>
          <a:bodyPr wrap="square" rtlCol="0">
            <a:spAutoFit/>
          </a:bodyPr>
          <a:lstStyle/>
          <a:p>
            <a:r>
              <a:rPr lang="en-US" dirty="0"/>
              <a:t>Name automatically entered</a:t>
            </a:r>
          </a:p>
        </p:txBody>
      </p:sp>
      <p:cxnSp>
        <p:nvCxnSpPr>
          <p:cNvPr id="27" name="Straight Arrow Connector 26">
            <a:extLst>
              <a:ext uri="{FF2B5EF4-FFF2-40B4-BE49-F238E27FC236}">
                <a16:creationId xmlns:a16="http://schemas.microsoft.com/office/drawing/2014/main" id="{A2818B0B-E506-9236-4C16-D0EE360BD669}"/>
              </a:ext>
            </a:extLst>
          </p:cNvPr>
          <p:cNvCxnSpPr>
            <a:cxnSpLocks/>
            <a:stCxn id="26" idx="1"/>
            <a:endCxn id="25" idx="6"/>
          </p:cNvCxnSpPr>
          <p:nvPr/>
        </p:nvCxnSpPr>
        <p:spPr>
          <a:xfrm flipH="1">
            <a:off x="4639456" y="915555"/>
            <a:ext cx="3887867" cy="206775"/>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34" name="Oval 33">
            <a:extLst>
              <a:ext uri="{FF2B5EF4-FFF2-40B4-BE49-F238E27FC236}">
                <a16:creationId xmlns:a16="http://schemas.microsoft.com/office/drawing/2014/main" id="{78C7CA0C-4B26-78C7-C35D-B09C0835953E}"/>
              </a:ext>
            </a:extLst>
          </p:cNvPr>
          <p:cNvSpPr/>
          <p:nvPr/>
        </p:nvSpPr>
        <p:spPr>
          <a:xfrm>
            <a:off x="4174342" y="339448"/>
            <a:ext cx="774978" cy="156868"/>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CB5301C3-8BFD-7C56-759C-67FEFA5FD6CF}"/>
              </a:ext>
            </a:extLst>
          </p:cNvPr>
          <p:cNvSpPr txBox="1"/>
          <p:nvPr/>
        </p:nvSpPr>
        <p:spPr>
          <a:xfrm>
            <a:off x="8527324" y="176891"/>
            <a:ext cx="3117953" cy="369332"/>
          </a:xfrm>
          <a:prstGeom prst="rect">
            <a:avLst/>
          </a:prstGeom>
          <a:noFill/>
          <a:ln w="28575">
            <a:solidFill>
              <a:srgbClr val="FF0000"/>
            </a:solidFill>
          </a:ln>
        </p:spPr>
        <p:txBody>
          <a:bodyPr wrap="square" rtlCol="0">
            <a:spAutoFit/>
          </a:bodyPr>
          <a:lstStyle/>
          <a:p>
            <a:r>
              <a:rPr lang="en-US" dirty="0"/>
              <a:t>Scene automatically opened</a:t>
            </a:r>
          </a:p>
        </p:txBody>
      </p:sp>
      <p:cxnSp>
        <p:nvCxnSpPr>
          <p:cNvPr id="36" name="Straight Arrow Connector 35">
            <a:extLst>
              <a:ext uri="{FF2B5EF4-FFF2-40B4-BE49-F238E27FC236}">
                <a16:creationId xmlns:a16="http://schemas.microsoft.com/office/drawing/2014/main" id="{AF444E1F-F556-2365-1CE9-F2A77701910E}"/>
              </a:ext>
            </a:extLst>
          </p:cNvPr>
          <p:cNvCxnSpPr>
            <a:cxnSpLocks/>
            <a:stCxn id="35" idx="1"/>
            <a:endCxn id="34" idx="6"/>
          </p:cNvCxnSpPr>
          <p:nvPr/>
        </p:nvCxnSpPr>
        <p:spPr>
          <a:xfrm flipH="1">
            <a:off x="4949320" y="361557"/>
            <a:ext cx="3578004" cy="56325"/>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46" name="Oval 45">
            <a:extLst>
              <a:ext uri="{FF2B5EF4-FFF2-40B4-BE49-F238E27FC236}">
                <a16:creationId xmlns:a16="http://schemas.microsoft.com/office/drawing/2014/main" id="{0B080B1E-CBD9-A520-B34C-6AB4476EAD52}"/>
              </a:ext>
            </a:extLst>
          </p:cNvPr>
          <p:cNvSpPr/>
          <p:nvPr/>
        </p:nvSpPr>
        <p:spPr>
          <a:xfrm>
            <a:off x="4174341" y="5872221"/>
            <a:ext cx="892333" cy="156868"/>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C761058E-7FFF-79C6-7973-49EEC7B3310C}"/>
              </a:ext>
            </a:extLst>
          </p:cNvPr>
          <p:cNvSpPr txBox="1"/>
          <p:nvPr/>
        </p:nvSpPr>
        <p:spPr>
          <a:xfrm>
            <a:off x="8527323" y="5619279"/>
            <a:ext cx="3117952" cy="646331"/>
          </a:xfrm>
          <a:prstGeom prst="rect">
            <a:avLst/>
          </a:prstGeom>
          <a:noFill/>
          <a:ln w="28575">
            <a:solidFill>
              <a:srgbClr val="FF0000"/>
            </a:solidFill>
          </a:ln>
        </p:spPr>
        <p:txBody>
          <a:bodyPr wrap="square" rtlCol="0">
            <a:spAutoFit/>
          </a:bodyPr>
          <a:lstStyle/>
          <a:p>
            <a:r>
              <a:rPr lang="en-US" dirty="0"/>
              <a:t>Empty folders excluded, but may be restored with a click</a:t>
            </a:r>
          </a:p>
        </p:txBody>
      </p:sp>
      <p:cxnSp>
        <p:nvCxnSpPr>
          <p:cNvPr id="48" name="Straight Arrow Connector 47">
            <a:extLst>
              <a:ext uri="{FF2B5EF4-FFF2-40B4-BE49-F238E27FC236}">
                <a16:creationId xmlns:a16="http://schemas.microsoft.com/office/drawing/2014/main" id="{939D8B81-5943-899A-AD5C-D591F3D56548}"/>
              </a:ext>
            </a:extLst>
          </p:cNvPr>
          <p:cNvCxnSpPr>
            <a:cxnSpLocks/>
            <a:stCxn id="47" idx="1"/>
            <a:endCxn id="46" idx="6"/>
          </p:cNvCxnSpPr>
          <p:nvPr/>
        </p:nvCxnSpPr>
        <p:spPr>
          <a:xfrm flipH="1">
            <a:off x="5066674" y="5942445"/>
            <a:ext cx="3460649" cy="8210"/>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55" name="Oval 54">
            <a:extLst>
              <a:ext uri="{FF2B5EF4-FFF2-40B4-BE49-F238E27FC236}">
                <a16:creationId xmlns:a16="http://schemas.microsoft.com/office/drawing/2014/main" id="{08F0EC85-FF3F-C0DA-A0EC-F3EB933527EB}"/>
              </a:ext>
            </a:extLst>
          </p:cNvPr>
          <p:cNvSpPr/>
          <p:nvPr/>
        </p:nvSpPr>
        <p:spPr>
          <a:xfrm>
            <a:off x="4136865" y="2286295"/>
            <a:ext cx="892333" cy="156868"/>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E6954003-7C35-51CA-6788-2B7D607F6B36}"/>
              </a:ext>
            </a:extLst>
          </p:cNvPr>
          <p:cNvSpPr txBox="1"/>
          <p:nvPr/>
        </p:nvSpPr>
        <p:spPr>
          <a:xfrm>
            <a:off x="8527323" y="1366291"/>
            <a:ext cx="1898336" cy="369332"/>
          </a:xfrm>
          <a:prstGeom prst="rect">
            <a:avLst/>
          </a:prstGeom>
          <a:noFill/>
          <a:ln w="28575">
            <a:solidFill>
              <a:srgbClr val="FF0000"/>
            </a:solidFill>
          </a:ln>
        </p:spPr>
        <p:txBody>
          <a:bodyPr wrap="square" rtlCol="0">
            <a:spAutoFit/>
          </a:bodyPr>
          <a:lstStyle/>
          <a:p>
            <a:r>
              <a:rPr lang="en-US" dirty="0"/>
              <a:t>Internal libraries</a:t>
            </a:r>
          </a:p>
        </p:txBody>
      </p:sp>
      <p:cxnSp>
        <p:nvCxnSpPr>
          <p:cNvPr id="57" name="Straight Arrow Connector 56">
            <a:extLst>
              <a:ext uri="{FF2B5EF4-FFF2-40B4-BE49-F238E27FC236}">
                <a16:creationId xmlns:a16="http://schemas.microsoft.com/office/drawing/2014/main" id="{1C8579A2-0096-3AEE-1B3C-0159C4592552}"/>
              </a:ext>
            </a:extLst>
          </p:cNvPr>
          <p:cNvCxnSpPr>
            <a:cxnSpLocks/>
            <a:stCxn id="56" idx="1"/>
            <a:endCxn id="55" idx="6"/>
          </p:cNvCxnSpPr>
          <p:nvPr/>
        </p:nvCxnSpPr>
        <p:spPr>
          <a:xfrm flipH="1">
            <a:off x="5029198" y="1550957"/>
            <a:ext cx="3498125" cy="813772"/>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58" name="TextBox 57">
            <a:extLst>
              <a:ext uri="{FF2B5EF4-FFF2-40B4-BE49-F238E27FC236}">
                <a16:creationId xmlns:a16="http://schemas.microsoft.com/office/drawing/2014/main" id="{2C2A490D-4F15-A41F-DE59-79FE85ABDF46}"/>
              </a:ext>
            </a:extLst>
          </p:cNvPr>
          <p:cNvSpPr txBox="1"/>
          <p:nvPr/>
        </p:nvSpPr>
        <p:spPr>
          <a:xfrm>
            <a:off x="8527323" y="3392837"/>
            <a:ext cx="1898336" cy="369332"/>
          </a:xfrm>
          <a:prstGeom prst="rect">
            <a:avLst/>
          </a:prstGeom>
          <a:noFill/>
          <a:ln w="28575">
            <a:solidFill>
              <a:srgbClr val="FF0000"/>
            </a:solidFill>
          </a:ln>
        </p:spPr>
        <p:txBody>
          <a:bodyPr wrap="square" rtlCol="0">
            <a:spAutoFit/>
          </a:bodyPr>
          <a:lstStyle/>
          <a:p>
            <a:r>
              <a:rPr lang="en-US" dirty="0"/>
              <a:t>External libraries</a:t>
            </a:r>
          </a:p>
        </p:txBody>
      </p:sp>
      <p:cxnSp>
        <p:nvCxnSpPr>
          <p:cNvPr id="59" name="Straight Arrow Connector 58">
            <a:extLst>
              <a:ext uri="{FF2B5EF4-FFF2-40B4-BE49-F238E27FC236}">
                <a16:creationId xmlns:a16="http://schemas.microsoft.com/office/drawing/2014/main" id="{2B4A02CD-F215-4FB0-617F-A820A4E55821}"/>
              </a:ext>
            </a:extLst>
          </p:cNvPr>
          <p:cNvCxnSpPr>
            <a:cxnSpLocks/>
            <a:stCxn id="58" idx="1"/>
            <a:endCxn id="16" idx="6"/>
          </p:cNvCxnSpPr>
          <p:nvPr/>
        </p:nvCxnSpPr>
        <p:spPr>
          <a:xfrm flipH="1" flipV="1">
            <a:off x="7757410" y="3091987"/>
            <a:ext cx="769913" cy="485516"/>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62" name="Straight Arrow Connector 61">
            <a:extLst>
              <a:ext uri="{FF2B5EF4-FFF2-40B4-BE49-F238E27FC236}">
                <a16:creationId xmlns:a16="http://schemas.microsoft.com/office/drawing/2014/main" id="{4CCA4678-DE52-F23F-1BD2-F1EE948F07E1}"/>
              </a:ext>
            </a:extLst>
          </p:cNvPr>
          <p:cNvCxnSpPr>
            <a:cxnSpLocks/>
            <a:stCxn id="58" idx="1"/>
            <a:endCxn id="21" idx="6"/>
          </p:cNvCxnSpPr>
          <p:nvPr/>
        </p:nvCxnSpPr>
        <p:spPr>
          <a:xfrm flipH="1">
            <a:off x="7740163" y="3577503"/>
            <a:ext cx="787160" cy="417413"/>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67" name="Oval 66">
            <a:extLst>
              <a:ext uri="{FF2B5EF4-FFF2-40B4-BE49-F238E27FC236}">
                <a16:creationId xmlns:a16="http://schemas.microsoft.com/office/drawing/2014/main" id="{B9982135-4C1D-4707-F137-FAA5869729C0}"/>
              </a:ext>
            </a:extLst>
          </p:cNvPr>
          <p:cNvSpPr/>
          <p:nvPr/>
        </p:nvSpPr>
        <p:spPr>
          <a:xfrm>
            <a:off x="4129650" y="2548095"/>
            <a:ext cx="892333" cy="156868"/>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Arrow Connector 67">
            <a:extLst>
              <a:ext uri="{FF2B5EF4-FFF2-40B4-BE49-F238E27FC236}">
                <a16:creationId xmlns:a16="http://schemas.microsoft.com/office/drawing/2014/main" id="{18EB66A8-12B5-7E42-19F3-DED0125D18E9}"/>
              </a:ext>
            </a:extLst>
          </p:cNvPr>
          <p:cNvCxnSpPr>
            <a:cxnSpLocks/>
            <a:stCxn id="56" idx="1"/>
            <a:endCxn id="67" idx="6"/>
          </p:cNvCxnSpPr>
          <p:nvPr/>
        </p:nvCxnSpPr>
        <p:spPr>
          <a:xfrm flipH="1">
            <a:off x="5021983" y="1550957"/>
            <a:ext cx="3505340" cy="1075572"/>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69" name="Oval 68">
            <a:extLst>
              <a:ext uri="{FF2B5EF4-FFF2-40B4-BE49-F238E27FC236}">
                <a16:creationId xmlns:a16="http://schemas.microsoft.com/office/drawing/2014/main" id="{39CDE08B-E44B-1B76-861E-001BDBED8651}"/>
              </a:ext>
            </a:extLst>
          </p:cNvPr>
          <p:cNvSpPr/>
          <p:nvPr/>
        </p:nvSpPr>
        <p:spPr>
          <a:xfrm>
            <a:off x="4005948" y="3883631"/>
            <a:ext cx="892333" cy="156868"/>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0" name="Straight Arrow Connector 69">
            <a:extLst>
              <a:ext uri="{FF2B5EF4-FFF2-40B4-BE49-F238E27FC236}">
                <a16:creationId xmlns:a16="http://schemas.microsoft.com/office/drawing/2014/main" id="{03089171-F128-491B-E87F-E3EA0E8F349A}"/>
              </a:ext>
            </a:extLst>
          </p:cNvPr>
          <p:cNvCxnSpPr>
            <a:cxnSpLocks/>
            <a:stCxn id="56" idx="1"/>
            <a:endCxn id="69" idx="6"/>
          </p:cNvCxnSpPr>
          <p:nvPr/>
        </p:nvCxnSpPr>
        <p:spPr>
          <a:xfrm flipH="1">
            <a:off x="4898281" y="1550957"/>
            <a:ext cx="3629042" cy="2411108"/>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1788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5347C0D-8876-2439-9EE1-8CA5D18D109A}"/>
              </a:ext>
            </a:extLst>
          </p:cNvPr>
          <p:cNvPicPr>
            <a:picLocks noChangeAspect="1"/>
          </p:cNvPicPr>
          <p:nvPr/>
        </p:nvPicPr>
        <p:blipFill>
          <a:blip r:embed="rId2"/>
          <a:stretch>
            <a:fillRect/>
          </a:stretch>
        </p:blipFill>
        <p:spPr>
          <a:xfrm>
            <a:off x="540483" y="804440"/>
            <a:ext cx="7697274" cy="190527"/>
          </a:xfrm>
          <a:prstGeom prst="rect">
            <a:avLst/>
          </a:prstGeom>
        </p:spPr>
      </p:pic>
      <p:pic>
        <p:nvPicPr>
          <p:cNvPr id="3" name="Picture 2">
            <a:extLst>
              <a:ext uri="{FF2B5EF4-FFF2-40B4-BE49-F238E27FC236}">
                <a16:creationId xmlns:a16="http://schemas.microsoft.com/office/drawing/2014/main" id="{6D818485-6444-1886-4886-4E4EEADAD717}"/>
              </a:ext>
            </a:extLst>
          </p:cNvPr>
          <p:cNvPicPr>
            <a:picLocks noChangeAspect="1"/>
          </p:cNvPicPr>
          <p:nvPr/>
        </p:nvPicPr>
        <p:blipFill>
          <a:blip r:embed="rId3"/>
          <a:stretch>
            <a:fillRect/>
          </a:stretch>
        </p:blipFill>
        <p:spPr>
          <a:xfrm>
            <a:off x="3350749" y="2571750"/>
            <a:ext cx="2076740" cy="1962424"/>
          </a:xfrm>
          <a:prstGeom prst="rect">
            <a:avLst/>
          </a:prstGeom>
        </p:spPr>
      </p:pic>
      <p:sp>
        <p:nvSpPr>
          <p:cNvPr id="4" name="TextBox 3">
            <a:extLst>
              <a:ext uri="{FF2B5EF4-FFF2-40B4-BE49-F238E27FC236}">
                <a16:creationId xmlns:a16="http://schemas.microsoft.com/office/drawing/2014/main" id="{CE589C72-B77E-E42F-2E95-79B508E3FA9E}"/>
              </a:ext>
            </a:extLst>
          </p:cNvPr>
          <p:cNvSpPr txBox="1"/>
          <p:nvPr/>
        </p:nvSpPr>
        <p:spPr>
          <a:xfrm>
            <a:off x="2324430" y="328806"/>
            <a:ext cx="4275151" cy="369332"/>
          </a:xfrm>
          <a:prstGeom prst="rect">
            <a:avLst/>
          </a:prstGeom>
          <a:noFill/>
        </p:spPr>
        <p:txBody>
          <a:bodyPr wrap="square" rtlCol="0">
            <a:spAutoFit/>
          </a:bodyPr>
          <a:lstStyle/>
          <a:p>
            <a:r>
              <a:rPr lang="en-US" dirty="0"/>
              <a:t>Declare an </a:t>
            </a:r>
            <a:r>
              <a:rPr lang="en-US" dirty="0" err="1"/>
              <a:t>enum</a:t>
            </a:r>
            <a:r>
              <a:rPr lang="en-US" dirty="0"/>
              <a:t> in the GS settings class</a:t>
            </a:r>
          </a:p>
        </p:txBody>
      </p:sp>
      <p:sp>
        <p:nvSpPr>
          <p:cNvPr id="5" name="TextBox 4">
            <a:extLst>
              <a:ext uri="{FF2B5EF4-FFF2-40B4-BE49-F238E27FC236}">
                <a16:creationId xmlns:a16="http://schemas.microsoft.com/office/drawing/2014/main" id="{99CE889A-2C68-81D6-08E6-F9E18E7D3004}"/>
              </a:ext>
            </a:extLst>
          </p:cNvPr>
          <p:cNvSpPr txBox="1"/>
          <p:nvPr/>
        </p:nvSpPr>
        <p:spPr>
          <a:xfrm>
            <a:off x="309406" y="1285935"/>
            <a:ext cx="8695446" cy="369332"/>
          </a:xfrm>
          <a:prstGeom prst="rect">
            <a:avLst/>
          </a:prstGeom>
          <a:noFill/>
        </p:spPr>
        <p:txBody>
          <a:bodyPr wrap="square" rtlCol="0">
            <a:spAutoFit/>
          </a:bodyPr>
          <a:lstStyle/>
          <a:p>
            <a:r>
              <a:rPr lang="en-US" dirty="0"/>
              <a:t>GpuScript generates the </a:t>
            </a:r>
            <a:r>
              <a:rPr lang="en-US" dirty="0" err="1"/>
              <a:t>enum</a:t>
            </a:r>
            <a:r>
              <a:rPr lang="en-US" dirty="0"/>
              <a:t> in the base class, with corresponding </a:t>
            </a:r>
            <a:r>
              <a:rPr lang="en-US" dirty="0" err="1"/>
              <a:t>enum</a:t>
            </a:r>
            <a:r>
              <a:rPr lang="en-US" dirty="0"/>
              <a:t> constants.</a:t>
            </a:r>
          </a:p>
        </p:txBody>
      </p:sp>
      <p:pic>
        <p:nvPicPr>
          <p:cNvPr id="6" name="Picture 5">
            <a:extLst>
              <a:ext uri="{FF2B5EF4-FFF2-40B4-BE49-F238E27FC236}">
                <a16:creationId xmlns:a16="http://schemas.microsoft.com/office/drawing/2014/main" id="{54E6DF0F-9022-05F8-070C-F5296411017F}"/>
              </a:ext>
            </a:extLst>
          </p:cNvPr>
          <p:cNvPicPr>
            <a:picLocks noChangeAspect="1"/>
          </p:cNvPicPr>
          <p:nvPr/>
        </p:nvPicPr>
        <p:blipFill>
          <a:blip r:embed="rId4"/>
          <a:stretch>
            <a:fillRect/>
          </a:stretch>
        </p:blipFill>
        <p:spPr>
          <a:xfrm>
            <a:off x="2245" y="1773927"/>
            <a:ext cx="8773749" cy="342948"/>
          </a:xfrm>
          <a:prstGeom prst="rect">
            <a:avLst/>
          </a:prstGeom>
        </p:spPr>
      </p:pic>
      <p:sp>
        <p:nvSpPr>
          <p:cNvPr id="7" name="TextBox 6">
            <a:extLst>
              <a:ext uri="{FF2B5EF4-FFF2-40B4-BE49-F238E27FC236}">
                <a16:creationId xmlns:a16="http://schemas.microsoft.com/office/drawing/2014/main" id="{80B63DF0-2076-0193-31DF-64789BB4A7C9}"/>
              </a:ext>
            </a:extLst>
          </p:cNvPr>
          <p:cNvSpPr txBox="1"/>
          <p:nvPr/>
        </p:nvSpPr>
        <p:spPr>
          <a:xfrm>
            <a:off x="121919" y="2202418"/>
            <a:ext cx="8534399" cy="369332"/>
          </a:xfrm>
          <a:prstGeom prst="rect">
            <a:avLst/>
          </a:prstGeom>
          <a:noFill/>
        </p:spPr>
        <p:txBody>
          <a:bodyPr wrap="square" rtlCol="0">
            <a:spAutoFit/>
          </a:bodyPr>
          <a:lstStyle/>
          <a:p>
            <a:r>
              <a:rPr lang="en-US" dirty="0"/>
              <a:t>GpuScript generates the </a:t>
            </a:r>
            <a:r>
              <a:rPr lang="en-US" dirty="0" err="1"/>
              <a:t>enum</a:t>
            </a:r>
            <a:r>
              <a:rPr lang="en-US" dirty="0"/>
              <a:t> constants in both the compute and graphics shaders</a:t>
            </a:r>
          </a:p>
        </p:txBody>
      </p:sp>
    </p:spTree>
    <p:extLst>
      <p:ext uri="{BB962C8B-B14F-4D97-AF65-F5344CB8AC3E}">
        <p14:creationId xmlns:p14="http://schemas.microsoft.com/office/powerpoint/2010/main" val="2286924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0BAA0A-B1CD-BF4B-C192-8FA8F54E3831}"/>
              </a:ext>
            </a:extLst>
          </p:cNvPr>
          <p:cNvPicPr>
            <a:picLocks noChangeAspect="1"/>
          </p:cNvPicPr>
          <p:nvPr/>
        </p:nvPicPr>
        <p:blipFill>
          <a:blip r:embed="rId2"/>
          <a:stretch>
            <a:fillRect/>
          </a:stretch>
        </p:blipFill>
        <p:spPr>
          <a:xfrm>
            <a:off x="1116117" y="661656"/>
            <a:ext cx="7592485" cy="190527"/>
          </a:xfrm>
          <a:prstGeom prst="rect">
            <a:avLst/>
          </a:prstGeom>
        </p:spPr>
      </p:pic>
      <p:pic>
        <p:nvPicPr>
          <p:cNvPr id="5" name="Picture 4">
            <a:extLst>
              <a:ext uri="{FF2B5EF4-FFF2-40B4-BE49-F238E27FC236}">
                <a16:creationId xmlns:a16="http://schemas.microsoft.com/office/drawing/2014/main" id="{CCB1F7AF-39BC-0FA5-5C24-E949195C447C}"/>
              </a:ext>
            </a:extLst>
          </p:cNvPr>
          <p:cNvPicPr>
            <a:picLocks noChangeAspect="1"/>
          </p:cNvPicPr>
          <p:nvPr/>
        </p:nvPicPr>
        <p:blipFill>
          <a:blip r:embed="rId3"/>
          <a:stretch>
            <a:fillRect/>
          </a:stretch>
        </p:blipFill>
        <p:spPr>
          <a:xfrm>
            <a:off x="2138656" y="1550817"/>
            <a:ext cx="4887007" cy="181000"/>
          </a:xfrm>
          <a:prstGeom prst="rect">
            <a:avLst/>
          </a:prstGeom>
        </p:spPr>
      </p:pic>
      <p:sp>
        <p:nvSpPr>
          <p:cNvPr id="8" name="TextBox 7">
            <a:extLst>
              <a:ext uri="{FF2B5EF4-FFF2-40B4-BE49-F238E27FC236}">
                <a16:creationId xmlns:a16="http://schemas.microsoft.com/office/drawing/2014/main" id="{029C2885-23A4-6E4D-A1B8-3C33FFEB7AB0}"/>
              </a:ext>
            </a:extLst>
          </p:cNvPr>
          <p:cNvSpPr txBox="1"/>
          <p:nvPr/>
        </p:nvSpPr>
        <p:spPr>
          <a:xfrm>
            <a:off x="1816430" y="176406"/>
            <a:ext cx="6606210" cy="369332"/>
          </a:xfrm>
          <a:prstGeom prst="rect">
            <a:avLst/>
          </a:prstGeom>
          <a:noFill/>
        </p:spPr>
        <p:txBody>
          <a:bodyPr wrap="square" rtlCol="0">
            <a:spAutoFit/>
          </a:bodyPr>
          <a:lstStyle/>
          <a:p>
            <a:pPr algn="ctr"/>
            <a:r>
              <a:rPr lang="en-US" dirty="0"/>
              <a:t>Declare a vertex shader function in the GS settings class</a:t>
            </a:r>
          </a:p>
        </p:txBody>
      </p:sp>
      <p:sp>
        <p:nvSpPr>
          <p:cNvPr id="9" name="TextBox 8">
            <a:extLst>
              <a:ext uri="{FF2B5EF4-FFF2-40B4-BE49-F238E27FC236}">
                <a16:creationId xmlns:a16="http://schemas.microsoft.com/office/drawing/2014/main" id="{42F44C73-E3E3-2C19-677B-3730F2348FD5}"/>
              </a:ext>
            </a:extLst>
          </p:cNvPr>
          <p:cNvSpPr txBox="1"/>
          <p:nvPr/>
        </p:nvSpPr>
        <p:spPr>
          <a:xfrm>
            <a:off x="1816430" y="1103074"/>
            <a:ext cx="6606210" cy="369332"/>
          </a:xfrm>
          <a:prstGeom prst="rect">
            <a:avLst/>
          </a:prstGeom>
          <a:noFill/>
        </p:spPr>
        <p:txBody>
          <a:bodyPr wrap="square" rtlCol="0">
            <a:spAutoFit/>
          </a:bodyPr>
          <a:lstStyle/>
          <a:p>
            <a:pPr algn="ctr"/>
            <a:r>
              <a:rPr lang="en-US" dirty="0"/>
              <a:t>GpuScript generates a virtual function in the cs base class</a:t>
            </a:r>
          </a:p>
        </p:txBody>
      </p:sp>
      <p:sp>
        <p:nvSpPr>
          <p:cNvPr id="10" name="TextBox 9">
            <a:extLst>
              <a:ext uri="{FF2B5EF4-FFF2-40B4-BE49-F238E27FC236}">
                <a16:creationId xmlns:a16="http://schemas.microsoft.com/office/drawing/2014/main" id="{C6BB29C0-45AE-3465-8C96-9D9EFC7A2B05}"/>
              </a:ext>
            </a:extLst>
          </p:cNvPr>
          <p:cNvSpPr txBox="1"/>
          <p:nvPr/>
        </p:nvSpPr>
        <p:spPr>
          <a:xfrm>
            <a:off x="1684350" y="2037668"/>
            <a:ext cx="6606210" cy="369332"/>
          </a:xfrm>
          <a:prstGeom prst="rect">
            <a:avLst/>
          </a:prstGeom>
          <a:noFill/>
        </p:spPr>
        <p:txBody>
          <a:bodyPr wrap="square" rtlCol="0">
            <a:spAutoFit/>
          </a:bodyPr>
          <a:lstStyle/>
          <a:p>
            <a:pPr algn="ctr"/>
            <a:r>
              <a:rPr lang="en-US" dirty="0"/>
              <a:t>The programmer overrides the function in the cs class</a:t>
            </a:r>
          </a:p>
        </p:txBody>
      </p:sp>
      <p:pic>
        <p:nvPicPr>
          <p:cNvPr id="12" name="Picture 11">
            <a:extLst>
              <a:ext uri="{FF2B5EF4-FFF2-40B4-BE49-F238E27FC236}">
                <a16:creationId xmlns:a16="http://schemas.microsoft.com/office/drawing/2014/main" id="{BA1FEE92-EA83-9BC3-E63C-EF79E450CA40}"/>
              </a:ext>
            </a:extLst>
          </p:cNvPr>
          <p:cNvPicPr>
            <a:picLocks noChangeAspect="1"/>
          </p:cNvPicPr>
          <p:nvPr/>
        </p:nvPicPr>
        <p:blipFill>
          <a:blip r:embed="rId4"/>
          <a:stretch>
            <a:fillRect/>
          </a:stretch>
        </p:blipFill>
        <p:spPr>
          <a:xfrm>
            <a:off x="51781" y="4191118"/>
            <a:ext cx="10621300" cy="638342"/>
          </a:xfrm>
          <a:prstGeom prst="rect">
            <a:avLst/>
          </a:prstGeom>
        </p:spPr>
      </p:pic>
      <p:sp>
        <p:nvSpPr>
          <p:cNvPr id="13" name="TextBox 12">
            <a:extLst>
              <a:ext uri="{FF2B5EF4-FFF2-40B4-BE49-F238E27FC236}">
                <a16:creationId xmlns:a16="http://schemas.microsoft.com/office/drawing/2014/main" id="{836853F3-F095-982E-C61C-EDCEDE3A35A9}"/>
              </a:ext>
            </a:extLst>
          </p:cNvPr>
          <p:cNvSpPr txBox="1"/>
          <p:nvPr/>
        </p:nvSpPr>
        <p:spPr>
          <a:xfrm>
            <a:off x="279399" y="3544787"/>
            <a:ext cx="10393681" cy="646331"/>
          </a:xfrm>
          <a:prstGeom prst="rect">
            <a:avLst/>
          </a:prstGeom>
          <a:noFill/>
        </p:spPr>
        <p:txBody>
          <a:bodyPr wrap="square" rtlCol="0">
            <a:spAutoFit/>
          </a:bodyPr>
          <a:lstStyle/>
          <a:p>
            <a:pPr algn="ctr"/>
            <a:r>
              <a:rPr lang="en-US" dirty="0"/>
              <a:t>GpuScript generates the graphics shader in HLSL, which doesn’t support C# statements, access modifiers, using functions before they are defined, OOP, etc.</a:t>
            </a:r>
          </a:p>
        </p:txBody>
      </p:sp>
      <p:pic>
        <p:nvPicPr>
          <p:cNvPr id="15" name="Picture 14">
            <a:extLst>
              <a:ext uri="{FF2B5EF4-FFF2-40B4-BE49-F238E27FC236}">
                <a16:creationId xmlns:a16="http://schemas.microsoft.com/office/drawing/2014/main" id="{B4BB282F-1D8B-C64A-1FEB-92F068DEB942}"/>
              </a:ext>
            </a:extLst>
          </p:cNvPr>
          <p:cNvPicPr>
            <a:picLocks noChangeAspect="1"/>
          </p:cNvPicPr>
          <p:nvPr/>
        </p:nvPicPr>
        <p:blipFill>
          <a:blip r:embed="rId5"/>
          <a:stretch>
            <a:fillRect/>
          </a:stretch>
        </p:blipFill>
        <p:spPr>
          <a:xfrm>
            <a:off x="51781" y="2524568"/>
            <a:ext cx="10621300" cy="585290"/>
          </a:xfrm>
          <a:prstGeom prst="rect">
            <a:avLst/>
          </a:prstGeom>
        </p:spPr>
      </p:pic>
    </p:spTree>
    <p:extLst>
      <p:ext uri="{BB962C8B-B14F-4D97-AF65-F5344CB8AC3E}">
        <p14:creationId xmlns:p14="http://schemas.microsoft.com/office/powerpoint/2010/main" val="41207063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466</TotalTime>
  <Words>300</Words>
  <Application>Microsoft Office PowerPoint</Application>
  <PresentationFormat>Widescreen</PresentationFormat>
  <Paragraphs>48</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TwitterChirp</vt: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Alan Rock</dc:creator>
  <cp:lastModifiedBy>Alan Rock</cp:lastModifiedBy>
  <cp:revision>4</cp:revision>
  <dcterms:created xsi:type="dcterms:W3CDTF">2025-06-06T22:41:59Z</dcterms:created>
  <dcterms:modified xsi:type="dcterms:W3CDTF">2025-06-09T20:37:29Z</dcterms:modified>
</cp:coreProperties>
</file>