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2"/>
  </p:sldMasterIdLst>
  <p:sldIdLst>
    <p:sldId id="264" r:id="rId43"/>
    <p:sldId id="256" r:id="rId44"/>
    <p:sldId id="257" r:id="rId45"/>
    <p:sldId id="259" r:id="rId46"/>
    <p:sldId id="258" r:id="rId47"/>
    <p:sldId id="260" r:id="rId48"/>
    <p:sldId id="261" r:id="rId49"/>
    <p:sldId id="262" r:id="rId50"/>
    <p:sldId id="263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5920E03E-7553-4E8F-87CC-3C95C9F19279}">
          <p14:sldIdLst>
            <p14:sldId id="264"/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slide" Target="slides/slide5.xml"/><Relationship Id="rId50" Type="http://schemas.openxmlformats.org/officeDocument/2006/relationships/slide" Target="slides/slide8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3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slide" Target="slides/slide9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0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2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5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58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0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6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83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14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95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7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EAF6A-9041-47D2-B7F8-09150B6F48A6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93AD-D72B-4C41-B084-65CBC6C600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19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9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14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8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24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41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37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34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2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3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045" y="1629508"/>
            <a:ext cx="9144000" cy="5017476"/>
          </a:xfrm>
        </p:spPr>
        <p:txBody>
          <a:bodyPr>
            <a:noAutofit/>
          </a:bodyPr>
          <a:lstStyle/>
          <a:p>
            <a:r>
              <a:rPr lang="es-MX" sz="2800" b="1" i="1" dirty="0">
                <a:latin typeface="Arial Rounded MT Bold" panose="020F0704030504030204" pitchFamily="34" charset="0"/>
              </a:rPr>
              <a:t>MATERIA: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 smtClean="0">
                <a:latin typeface="Arial Rounded MT Bold" panose="020F0704030504030204" pitchFamily="34" charset="0"/>
              </a:rPr>
              <a:t>PROGRAMACION ORIENTADA OBJETOS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 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SEMESTRE: 2º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 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MAESTRO: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dirty="0" smtClean="0">
                <a:latin typeface="Arial Rounded MT Bold" panose="020F0704030504030204" pitchFamily="34" charset="0"/>
              </a:rPr>
              <a:t>CARLOS ARTURO ESPINOZA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 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ALUMNO: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ALAN SANTIAGO HERNANDEZ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 </a:t>
            </a:r>
            <a:r>
              <a:rPr lang="es-MX" sz="2800" b="1" dirty="0">
                <a:latin typeface="Arial Rounded MT Bold" panose="020F0704030504030204" pitchFamily="34" charset="0"/>
              </a:rPr>
              <a:t/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dirty="0">
                <a:latin typeface="Arial Rounded MT Bold" panose="020F0704030504030204" pitchFamily="34" charset="0"/>
              </a:rPr>
              <a:t>CARRERA:</a:t>
            </a:r>
            <a:br>
              <a:rPr lang="es-MX" sz="2800" b="1" dirty="0">
                <a:latin typeface="Arial Rounded MT Bold" panose="020F0704030504030204" pitchFamily="34" charset="0"/>
              </a:rPr>
            </a:br>
            <a:r>
              <a:rPr lang="es-MX" sz="2800" b="1" i="1" dirty="0">
                <a:latin typeface="Arial Rounded MT Bold" panose="020F0704030504030204" pitchFamily="34" charset="0"/>
              </a:rPr>
              <a:t>ING. EN SISTEMAS COMPUTACIONALES.</a:t>
            </a:r>
            <a:r>
              <a:rPr lang="es-MX" sz="2800" dirty="0"/>
              <a:t/>
            </a:r>
            <a:br>
              <a:rPr lang="es-MX" sz="2800" dirty="0"/>
            </a:br>
            <a:r>
              <a:rPr lang="es-MX" sz="2800" dirty="0"/>
              <a:t> </a:t>
            </a:r>
            <a:br>
              <a:rPr lang="es-MX" sz="2800" dirty="0"/>
            </a:br>
            <a:endParaRPr lang="es-MX" sz="2800" dirty="0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6" t="31241" r="21224" b="56708"/>
          <a:stretch/>
        </p:blipFill>
        <p:spPr bwMode="auto">
          <a:xfrm>
            <a:off x="8588864" y="233534"/>
            <a:ext cx="2774950" cy="740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9" t="12042" r="50448" b="71386"/>
          <a:stretch/>
        </p:blipFill>
        <p:spPr bwMode="auto">
          <a:xfrm>
            <a:off x="718039" y="222104"/>
            <a:ext cx="2667000" cy="751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indow"/>
          <p:cNvGrpSpPr/>
          <p:nvPr>
            <p:custDataLst>
              <p:custData r:id="rId1"/>
            </p:custDataLst>
          </p:nvPr>
        </p:nvGrpSpPr>
        <p:grpSpPr>
          <a:xfrm>
            <a:off x="4399704" y="814826"/>
            <a:ext cx="4968240" cy="3811898"/>
            <a:chOff x="0" y="-2644"/>
            <a:chExt cx="9144000" cy="6860644"/>
          </a:xfrm>
        </p:grpSpPr>
        <p:grpSp>
          <p:nvGrpSpPr>
            <p:cNvPr id="227" name="Group 2"/>
            <p:cNvGrpSpPr/>
            <p:nvPr/>
          </p:nvGrpSpPr>
          <p:grpSpPr>
            <a:xfrm>
              <a:off x="0" y="-2644"/>
              <a:ext cx="9144000" cy="6860644"/>
              <a:chOff x="0" y="-2644"/>
              <a:chExt cx="9144000" cy="6860644"/>
            </a:xfrm>
          </p:grpSpPr>
          <p:sp>
            <p:nvSpPr>
              <p:cNvPr id="23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6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7" name="WindowTitle"/>
              <p:cNvSpPr txBox="1"/>
              <p:nvPr/>
            </p:nvSpPr>
            <p:spPr>
              <a:xfrm>
                <a:off x="240976" y="-2644"/>
                <a:ext cx="736805" cy="32159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Farmacia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3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9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8" name="Content"/>
          <p:cNvSpPr/>
          <p:nvPr>
            <p:custDataLst>
              <p:custData r:id="rId2"/>
            </p:custDataLst>
          </p:nvPr>
        </p:nvSpPr>
        <p:spPr>
          <a:xfrm>
            <a:off x="4547448" y="2167214"/>
            <a:ext cx="4672752" cy="5535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ontent"/>
          <p:cNvSpPr/>
          <p:nvPr>
            <p:custDataLst>
              <p:custData r:id="rId3"/>
            </p:custDataLst>
          </p:nvPr>
        </p:nvSpPr>
        <p:spPr>
          <a:xfrm>
            <a:off x="4572636" y="3304567"/>
            <a:ext cx="4622376" cy="5535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ontent"/>
          <p:cNvSpPr/>
          <p:nvPr>
            <p:custDataLst>
              <p:custData r:id="rId4"/>
            </p:custDataLst>
          </p:nvPr>
        </p:nvSpPr>
        <p:spPr>
          <a:xfrm>
            <a:off x="4547448" y="2738616"/>
            <a:ext cx="4672752" cy="5535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83424" y="1254195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MI QUERIDO ENFERMITO</a:t>
            </a:r>
          </a:p>
        </p:txBody>
      </p:sp>
    </p:spTree>
    <p:extLst>
      <p:ext uri="{BB962C8B-B14F-4D97-AF65-F5344CB8AC3E}">
        <p14:creationId xmlns:p14="http://schemas.microsoft.com/office/powerpoint/2010/main" val="26592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2965382" y="613171"/>
            <a:ext cx="6400800" cy="4013419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3"/>
                <a:ext cx="8991600" cy="64377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8907"/>
                <a:ext cx="1538755" cy="29849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Agregar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Informacion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/>
          <p:nvPr>
            <p:custDataLst>
              <p:custData r:id="rId2"/>
            </p:custDataLst>
          </p:nvPr>
        </p:nvSpPr>
        <p:spPr>
          <a:xfrm>
            <a:off x="3867966" y="2174240"/>
            <a:ext cx="4362329" cy="41656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3"/>
            </p:custDataLst>
          </p:nvPr>
        </p:nvSpPr>
        <p:spPr>
          <a:xfrm>
            <a:off x="3881133" y="3438940"/>
            <a:ext cx="4362329" cy="41656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4"/>
            </p:custDataLst>
          </p:nvPr>
        </p:nvSpPr>
        <p:spPr>
          <a:xfrm>
            <a:off x="3881134" y="3002060"/>
            <a:ext cx="4362329" cy="41656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5"/>
            </p:custDataLst>
          </p:nvPr>
        </p:nvSpPr>
        <p:spPr>
          <a:xfrm>
            <a:off x="3881135" y="2585598"/>
            <a:ext cx="4362329" cy="41656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6"/>
            </p:custDataLst>
          </p:nvPr>
        </p:nvSpPr>
        <p:spPr>
          <a:xfrm>
            <a:off x="3867965" y="3878876"/>
            <a:ext cx="4362329" cy="41656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302758" y="1114931"/>
            <a:ext cx="5810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Agregar </a:t>
            </a:r>
            <a:r>
              <a:rPr lang="es-MX" sz="4400" dirty="0" err="1"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752600" y="838200"/>
            <a:ext cx="7284720" cy="397764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657609" y="1110593"/>
            <a:ext cx="619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Agregar </a:t>
            </a:r>
            <a:r>
              <a:rPr lang="es-MX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987952" y="2088438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Nombre*</a:t>
            </a:r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>
            <a:off x="3231703" y="2065049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2024281" y="2796882"/>
            <a:ext cx="191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*=Campos Obligatorios</a:t>
            </a:r>
            <a:endParaRPr lang="es-MX" sz="1400" dirty="0"/>
          </a:p>
        </p:txBody>
      </p: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024281" y="343669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3"/>
            </p:custDataLst>
          </p:nvPr>
        </p:nvSpPr>
        <p:spPr>
          <a:xfrm>
            <a:off x="3164727" y="34370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4317138" y="343669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5"/>
            </p:custDataLst>
          </p:nvPr>
        </p:nvSpPr>
        <p:spPr>
          <a:xfrm>
            <a:off x="7774371" y="343635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6"/>
            </p:custDataLst>
          </p:nvPr>
        </p:nvSpPr>
        <p:spPr>
          <a:xfrm>
            <a:off x="6622882" y="342953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5469549" y="34370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996440" y="259080"/>
            <a:ext cx="7528560" cy="63246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14863" y="311006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7" y="34934"/>
                <a:ext cx="1024031" cy="250300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Producto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2125112" y="1591501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Nombre*</a:t>
            </a:r>
            <a:endParaRPr lang="es-MX" dirty="0"/>
          </a:p>
        </p:txBody>
      </p:sp>
      <p:sp>
        <p:nvSpPr>
          <p:cNvPr id="36" name="Rectángulo 35"/>
          <p:cNvSpPr/>
          <p:nvPr/>
        </p:nvSpPr>
        <p:spPr>
          <a:xfrm>
            <a:off x="3368863" y="1568112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2125112" y="2228348"/>
            <a:ext cx="15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Descripción*</a:t>
            </a:r>
            <a:endParaRPr lang="es-MX" dirty="0"/>
          </a:p>
        </p:txBody>
      </p:sp>
      <p:sp>
        <p:nvSpPr>
          <p:cNvPr id="38" name="Rectángulo 37"/>
          <p:cNvSpPr/>
          <p:nvPr/>
        </p:nvSpPr>
        <p:spPr>
          <a:xfrm>
            <a:off x="3551743" y="2204959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2125112" y="2888584"/>
            <a:ext cx="19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Precio de Compra*</a:t>
            </a:r>
            <a:endParaRPr lang="es-MX" dirty="0"/>
          </a:p>
        </p:txBody>
      </p:sp>
      <p:sp>
        <p:nvSpPr>
          <p:cNvPr id="40" name="Rectángulo 39"/>
          <p:cNvSpPr/>
          <p:nvPr/>
        </p:nvSpPr>
        <p:spPr>
          <a:xfrm>
            <a:off x="4069903" y="286519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2125112" y="3572209"/>
            <a:ext cx="182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Precio de Venta*</a:t>
            </a:r>
            <a:endParaRPr lang="es-MX" dirty="0"/>
          </a:p>
        </p:txBody>
      </p:sp>
      <p:sp>
        <p:nvSpPr>
          <p:cNvPr id="42" name="Rectángulo 41"/>
          <p:cNvSpPr/>
          <p:nvPr/>
        </p:nvSpPr>
        <p:spPr>
          <a:xfrm>
            <a:off x="4085143" y="3548820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2186073" y="4200366"/>
            <a:ext cx="151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Presentación*</a:t>
            </a:r>
            <a:endParaRPr lang="es-MX" dirty="0"/>
          </a:p>
        </p:txBody>
      </p:sp>
      <p:sp>
        <p:nvSpPr>
          <p:cNvPr id="44" name="Rectángulo 43"/>
          <p:cNvSpPr/>
          <p:nvPr/>
        </p:nvSpPr>
        <p:spPr>
          <a:xfrm>
            <a:off x="3780343" y="4204583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/>
          <p:cNvSpPr txBox="1"/>
          <p:nvPr/>
        </p:nvSpPr>
        <p:spPr>
          <a:xfrm>
            <a:off x="2174389" y="4788449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Categoría*</a:t>
            </a:r>
            <a:endParaRPr lang="es-MX" dirty="0"/>
          </a:p>
        </p:txBody>
      </p:sp>
      <p:sp>
        <p:nvSpPr>
          <p:cNvPr id="46" name="Rectángulo 45"/>
          <p:cNvSpPr/>
          <p:nvPr/>
        </p:nvSpPr>
        <p:spPr>
          <a:xfrm>
            <a:off x="3551743" y="476963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/>
          <p:cNvSpPr txBox="1"/>
          <p:nvPr/>
        </p:nvSpPr>
        <p:spPr>
          <a:xfrm>
            <a:off x="2174390" y="5355908"/>
            <a:ext cx="191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*=Campos Obligatorios</a:t>
            </a:r>
            <a:endParaRPr lang="es-MX" sz="1400" dirty="0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2391401" y="57222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3"/>
            </p:custDataLst>
          </p:nvPr>
        </p:nvSpPr>
        <p:spPr>
          <a:xfrm>
            <a:off x="3531847" y="57226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4"/>
            </p:custDataLst>
          </p:nvPr>
        </p:nvSpPr>
        <p:spPr>
          <a:xfrm>
            <a:off x="4684258" y="57222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5"/>
            </p:custDataLst>
          </p:nvPr>
        </p:nvSpPr>
        <p:spPr>
          <a:xfrm>
            <a:off x="8141491" y="57219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6"/>
            </p:custDataLst>
          </p:nvPr>
        </p:nvSpPr>
        <p:spPr>
          <a:xfrm>
            <a:off x="6990002" y="571512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7"/>
            </p:custDataLst>
          </p:nvPr>
        </p:nvSpPr>
        <p:spPr>
          <a:xfrm>
            <a:off x="5836669" y="57226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3037963" y="651358"/>
            <a:ext cx="508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2042160" y="762000"/>
            <a:ext cx="7269480" cy="566928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8477"/>
                <a:ext cx="605359" cy="29935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474366" y="1154606"/>
            <a:ext cx="591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62272" y="2039967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Nombre*</a:t>
            </a:r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>
            <a:off x="3506023" y="2016578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2262272" y="2598434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Dirección*</a:t>
            </a:r>
            <a:endParaRPr lang="es-MX" dirty="0"/>
          </a:p>
        </p:txBody>
      </p:sp>
      <p:sp>
        <p:nvSpPr>
          <p:cNvPr id="20" name="Rectángulo 19"/>
          <p:cNvSpPr/>
          <p:nvPr/>
        </p:nvSpPr>
        <p:spPr>
          <a:xfrm>
            <a:off x="3506023" y="257504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2262272" y="3112467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RFC*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3506023" y="3089078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2262272" y="3634174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Teléfono*</a:t>
            </a:r>
            <a:endParaRPr lang="es-MX" dirty="0"/>
          </a:p>
        </p:txBody>
      </p:sp>
      <p:sp>
        <p:nvSpPr>
          <p:cNvPr id="24" name="Rectángulo 23"/>
          <p:cNvSpPr/>
          <p:nvPr/>
        </p:nvSpPr>
        <p:spPr>
          <a:xfrm>
            <a:off x="3506023" y="361078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2262272" y="4206181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Correo*</a:t>
            </a:r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3506023" y="4182792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ontent"/>
          <p:cNvSpPr/>
          <p:nvPr>
            <p:custDataLst>
              <p:custData r:id="rId2"/>
            </p:custDataLst>
          </p:nvPr>
        </p:nvSpPr>
        <p:spPr>
          <a:xfrm>
            <a:off x="2226358" y="533956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3"/>
            </p:custDataLst>
          </p:nvPr>
        </p:nvSpPr>
        <p:spPr>
          <a:xfrm>
            <a:off x="3366804" y="53398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4519215" y="533956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5"/>
            </p:custDataLst>
          </p:nvPr>
        </p:nvSpPr>
        <p:spPr>
          <a:xfrm>
            <a:off x="7976448" y="533922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6"/>
            </p:custDataLst>
          </p:nvPr>
        </p:nvSpPr>
        <p:spPr>
          <a:xfrm>
            <a:off x="6824959" y="53323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7"/>
            </p:custDataLst>
          </p:nvPr>
        </p:nvSpPr>
        <p:spPr>
          <a:xfrm>
            <a:off x="5671626" y="53398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262272" y="4901604"/>
            <a:ext cx="191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*=Campos Obligatorios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9117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2407920" y="377345"/>
            <a:ext cx="7269480" cy="4849975"/>
            <a:chOff x="0" y="-5172"/>
            <a:chExt cx="9144000" cy="6863172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-5172"/>
              <a:ext cx="9144000" cy="6863172"/>
              <a:chOff x="0" y="-5172"/>
              <a:chExt cx="9144000" cy="6863172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-5172"/>
                <a:ext cx="1027132" cy="32664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3287740" y="845219"/>
            <a:ext cx="591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58512" y="1810031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Nombre*</a:t>
            </a:r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>
            <a:off x="3902263" y="1786642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2658512" y="2368498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Dirección*</a:t>
            </a:r>
            <a:endParaRPr lang="es-MX" dirty="0"/>
          </a:p>
        </p:txBody>
      </p:sp>
      <p:sp>
        <p:nvSpPr>
          <p:cNvPr id="20" name="Rectángulo 19"/>
          <p:cNvSpPr/>
          <p:nvPr/>
        </p:nvSpPr>
        <p:spPr>
          <a:xfrm>
            <a:off x="3902263" y="2345109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2642006" y="2985825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Teléfono*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3902263" y="296958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2840126" y="3650149"/>
            <a:ext cx="191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*=Campos Obligatorios</a:t>
            </a:r>
            <a:endParaRPr lang="es-MX" sz="1400" dirty="0"/>
          </a:p>
        </p:txBody>
      </p:sp>
      <p:sp>
        <p:nvSpPr>
          <p:cNvPr id="24" name="Content"/>
          <p:cNvSpPr/>
          <p:nvPr>
            <p:custDataLst>
              <p:custData r:id="rId2"/>
            </p:custDataLst>
          </p:nvPr>
        </p:nvSpPr>
        <p:spPr>
          <a:xfrm>
            <a:off x="2585892" y="426008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3"/>
            </p:custDataLst>
          </p:nvPr>
        </p:nvSpPr>
        <p:spPr>
          <a:xfrm>
            <a:off x="3726338" y="42604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4878749" y="426008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5"/>
            </p:custDataLst>
          </p:nvPr>
        </p:nvSpPr>
        <p:spPr>
          <a:xfrm>
            <a:off x="8335982" y="425974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6"/>
            </p:custDataLst>
          </p:nvPr>
        </p:nvSpPr>
        <p:spPr>
          <a:xfrm>
            <a:off x="7184493" y="425291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7"/>
            </p:custDataLst>
          </p:nvPr>
        </p:nvSpPr>
        <p:spPr>
          <a:xfrm>
            <a:off x="6031160" y="42604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895301"/>
            <a:ext cx="7437120" cy="5825539"/>
            <a:chOff x="0" y="-32983"/>
            <a:chExt cx="9144000" cy="6890983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-32983"/>
              <a:ext cx="9144000" cy="6890983"/>
              <a:chOff x="0" y="-32983"/>
              <a:chExt cx="9144000" cy="6890983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-32983"/>
                <a:ext cx="834009" cy="38226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dirty="0" err="1" smtClean="0"/>
                  <a:t>Venta</a:t>
                </a:r>
                <a:endParaRPr lang="en-US" dirty="0"/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1866032" y="2099591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Empleado*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3109783" y="2076202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74366" y="1154606"/>
            <a:ext cx="591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Venta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66032" y="2646854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Cliente*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3109783" y="262346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1866032" y="3252102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Categoría*</a:t>
            </a:r>
            <a:endParaRPr lang="es-MX" dirty="0"/>
          </a:p>
        </p:txBody>
      </p:sp>
      <p:sp>
        <p:nvSpPr>
          <p:cNvPr id="35" name="Rectángulo 34"/>
          <p:cNvSpPr/>
          <p:nvPr/>
        </p:nvSpPr>
        <p:spPr>
          <a:xfrm>
            <a:off x="3109783" y="3228713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1852213" y="3811630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Producto*</a:t>
            </a:r>
            <a:endParaRPr lang="es-MX" dirty="0"/>
          </a:p>
        </p:txBody>
      </p:sp>
      <p:sp>
        <p:nvSpPr>
          <p:cNvPr id="37" name="Rectángulo 36"/>
          <p:cNvSpPr/>
          <p:nvPr/>
        </p:nvSpPr>
        <p:spPr>
          <a:xfrm>
            <a:off x="3095964" y="3788241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1866032" y="4440044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Fecha*</a:t>
            </a:r>
            <a:endParaRPr lang="es-MX" dirty="0"/>
          </a:p>
        </p:txBody>
      </p:sp>
      <p:sp>
        <p:nvSpPr>
          <p:cNvPr id="39" name="Rectángulo 38"/>
          <p:cNvSpPr/>
          <p:nvPr/>
        </p:nvSpPr>
        <p:spPr>
          <a:xfrm>
            <a:off x="3109783" y="4416655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852213" y="5065188"/>
            <a:ext cx="13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Total*</a:t>
            </a:r>
            <a:endParaRPr lang="es-MX" dirty="0"/>
          </a:p>
        </p:txBody>
      </p:sp>
      <p:sp>
        <p:nvSpPr>
          <p:cNvPr id="41" name="Rectángulo 40"/>
          <p:cNvSpPr/>
          <p:nvPr/>
        </p:nvSpPr>
        <p:spPr>
          <a:xfrm>
            <a:off x="3095964" y="5041799"/>
            <a:ext cx="4677857" cy="406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730876" y="5572735"/>
            <a:ext cx="191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*=Campos Obligatorios</a:t>
            </a:r>
            <a:endParaRPr lang="es-MX" sz="1400" dirty="0"/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03191" y="60462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3143637" y="60465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13" t="6539" r="25311" b="23683"/>
          <a:stretch/>
        </p:blipFill>
        <p:spPr>
          <a:xfrm>
            <a:off x="1852246" y="574430"/>
            <a:ext cx="8733692" cy="57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0CEE1EF-B82D-4706-91A2-8B4300B9898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7BAA41D-9F0C-49CA-B35E-750242188A1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6FF7080-FE3A-4E32-B523-69A4A232872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07F70D9-BF2A-4E66-BEA3-35F99B85BD4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E1C8172-3628-4F27-9881-3A502F1E61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150EB63-7DAE-4190-8174-5A89E3E0C35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F86134B-7BE9-4495-B5E7-478A4DE2079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B31B5A-60A4-4BFA-A702-37A99E5FE0A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7BE2376-C457-4745-9A73-98539859116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FFE6F49-E044-461D-A7C7-72687EB75FF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C4FF90C-0461-4339-9DC6-9B0A63FC832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2611B54-25E8-44C5-B881-CD91CAFC7D1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66B4DFB-E3FE-4B41-8617-2B362CEE080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41BF42B-D3FD-412D-B965-206C789CB59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0A2A9FE-3B89-4D06-8BD9-111C73FB447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195F28E-367A-46F4-9511-0FE3BB165FC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8290A5D-CD2A-4B36-8080-348ECE64B59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1B4D3C7-F3F0-4929-B166-D443705D96C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D1E8A32-4735-4564-ABB5-79B15FDFBC9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2727040-6D7F-4B62-9516-87587CB2856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85FFBED-63FF-4022-81C4-04647C0DB25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47B2945-165D-46DF-ABD7-AC9C975F2D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CB2C038-E10B-42A5-A9DB-1862F4A32E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69FE5C2-B2B8-4DD1-A3DC-0D1CC7C7813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9F18C9C-CE5C-4DCE-B7AE-8DD864B49D8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4A15E30-2C3E-4F55-B1C3-68D39C612A0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DBEBF79-DC56-44E2-A201-27AE40C5E0A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7A24882-7C46-4FCA-9955-87C92E10A3C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59872F4-F070-4B7C-935C-3582025D5B0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47DF051-19A5-40E6-B47E-CBF805118FA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29DB12B-33F3-45DD-B763-2C593390072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1D29DFB-B467-49D2-912E-1F1ADEB587F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C7DC040-B169-496C-8FF7-B72963C6569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DE8E23A-1248-4468-9262-612F3024532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E31117E-4625-4386-938C-9DEBC67FAC3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4A292EA-EAE6-4BC7-ABDE-066C5F4C390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B02028-396B-4BC8-B0DF-500890A0ECF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FA6D98D-58F9-454F-8CB7-11B51178B15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CD06BE8-55E0-435C-B3D1-FBD47A510C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E44BA0-D1B1-45F9-8459-D101583088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3542F9F-B59F-4E4F-B003-180FC7BEBD7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118</Words>
  <Application>Microsoft Office PowerPoint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</vt:lpstr>
      <vt:lpstr>Tema de Office</vt:lpstr>
      <vt:lpstr>MATERIA: PROGRAMACION ORIENTADA OBJETOS   SEMESTRE: 2º   MAESTRO: CARLOS ARTURO ESPINOZA   ALUMNO: ALAN SANTIAGO HERNANDEZ   CARRERA: ING. EN SISTEMAS COMPUTACIONALES.  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</dc:creator>
  <cp:lastModifiedBy>alan</cp:lastModifiedBy>
  <cp:revision>15</cp:revision>
  <dcterms:created xsi:type="dcterms:W3CDTF">2018-03-04T17:52:17Z</dcterms:created>
  <dcterms:modified xsi:type="dcterms:W3CDTF">2018-03-09T02:26:50Z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