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8264A-807E-DF09-1D9A-FDD7C79D5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221584-6FA0-C788-D12C-5642DFFD8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0F6A1E-626B-90A6-9D60-3EB12977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764675-2723-E033-EC40-095703B4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0020D2-155A-2403-7CA7-20AEAEAF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79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76CD9-E714-E8FB-E7B3-9B0FBDF3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DA5C9C-0305-81C8-5CDE-9F231FFC0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45E410-4F20-D6C2-E8A9-96526906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2F5F13-D174-999D-5167-FEB0A9F9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B1E122-9202-910F-6AAA-9E819DC3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00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CCE5351-3CA1-1CE1-5C64-8E2E6A671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DA192B-0A48-7DFB-1922-CCBB02C3D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B4DE21-41DD-7074-DF98-3A6BB96D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1DF7D4-7466-D5B6-6BE9-FEAE0843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4812BE-1436-8B6E-8E26-A8B62E28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04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EC0AD0-EF2C-C9E5-6314-49324451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310CE-A9C6-4891-E0B5-933CDA92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7AFF40-1AF5-D401-D179-839A5ED0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B9187A-446E-435A-99AE-743CCD0C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A2A8FD-BAD3-7B58-E5A6-2FA404EA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45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C8865-7D4F-AC1B-84D7-955941CD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5E4B25-8A32-B048-8D30-6061D954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E1D0C1-6EA3-0ECA-0713-CCFCED64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76F9B8-46DA-6579-A951-88A4AB1D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1ABC8E-8B12-DF63-5F4D-769308B1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27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AA97C-C853-73EC-9D9B-F0154EDF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063B4-DBB4-FE73-3673-E12E6F28F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B777DE-34F7-4881-FD34-D7854CA40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41781C-7376-7E1B-A218-9AC22CC1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7509A4-4342-784C-3331-90EE0AEB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718F5E-E196-5E22-4341-8C8423C3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88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5E2F2-BA24-B46B-0D63-D08AEB54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884533-FA4F-7BB0-817E-A3A76E4B1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3409C4-E2A5-281E-4483-803761FE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CC64864-3161-DD7E-D700-53BBA8B9A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802A01-4EA3-D9FE-57DD-3B314EAA9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404EF51-6A6E-075E-7622-1954A836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D09B4E-B8DA-BFBC-91FD-1C168DBB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9F98A0-7837-9C1D-BB45-667130E5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08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4B61B-6F26-9D77-CCBA-428FC1B2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F2D99B-7D0F-F745-81EF-97812675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94C416-2A2C-48A3-49A9-CE703DCE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7CB237-9ADA-A2C1-DEE3-572036FB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60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16EAEC-5701-A199-D24C-2FBC5B89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1DA202-29EE-2B58-C6A3-B562AD63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191E6B-4C71-0EC5-C721-78AAA996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41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7EBC1-EEC1-6892-1533-A59B915D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EDE4CF-7893-D65B-7B19-81324EBE0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60C760-AB2C-6D5E-A725-AC8891A47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A348AD-156F-3B15-7A56-C90605C1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10521B-F0A9-297A-CF4C-090FBF70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AABE28-83ED-5726-94A8-C231C40E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40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36EDC2-230D-36FE-5278-FB60D17F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B3C117F-D221-0D35-86DD-59D0BB36C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035FE7-CF98-DC12-E7D4-5AD6521BB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B67C5A-B007-1D89-38FF-1A56475F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AA6CCD-8B37-D1DC-7E21-43F7D5AE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8F2CE8-8FB3-E349-7935-24486827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26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5C3A7A8-0BED-A394-724D-70E1A42F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0F163E-0A4B-17C7-CCB4-A99623B9F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EF5B77-95FD-6F8E-DAFC-14B6588FD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00EE00-D5F0-6798-026C-5FD7D814F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830FC-E8E9-2147-F038-0B41E45F8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78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365D5-AE4A-E142-9670-AAB48C04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BF1C48-10C8-1FBA-C358-1E5F2652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7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FCB3A89-76FC-B482-E5EA-B8C4D879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CTE</a:t>
            </a:r>
            <a:r>
              <a:rPr lang="zh-TW" altLang="en-US" dirty="0"/>
              <a:t> 語法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2EAF164-D5A2-314E-CFEC-0273D686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WITH RECURSIVE </a:t>
            </a:r>
            <a:r>
              <a:rPr lang="en-US" altLang="zh-TW" dirty="0" err="1"/>
              <a:t>cte_name</a:t>
            </a:r>
            <a:r>
              <a:rPr lang="en-US" altLang="zh-TW" dirty="0"/>
              <a:t> (column1, column2, ...)</a:t>
            </a:r>
          </a:p>
          <a:p>
            <a:r>
              <a:rPr lang="en-US" altLang="zh-TW" dirty="0"/>
              <a:t>AS(</a:t>
            </a:r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-- anchor member</a:t>
            </a:r>
          </a:p>
          <a:p>
            <a:r>
              <a:rPr lang="en-US" altLang="zh-TW" dirty="0"/>
              <a:t>    SELECT </a:t>
            </a:r>
            <a:r>
              <a:rPr lang="en-US" altLang="zh-TW" dirty="0" err="1"/>
              <a:t>select_list</a:t>
            </a:r>
            <a:r>
              <a:rPr lang="en-US" altLang="zh-TW" dirty="0"/>
              <a:t> FROM table1 WHERE condition</a:t>
            </a:r>
          </a:p>
          <a:p>
            <a:endParaRPr lang="en-US" altLang="zh-TW" dirty="0"/>
          </a:p>
          <a:p>
            <a:r>
              <a:rPr lang="en-US" altLang="zh-TW" dirty="0"/>
              <a:t>    UNION [ALL]</a:t>
            </a: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-- recursive term</a:t>
            </a:r>
          </a:p>
          <a:p>
            <a:r>
              <a:rPr lang="en-US" altLang="zh-TW" dirty="0"/>
              <a:t>    SELECT </a:t>
            </a:r>
            <a:r>
              <a:rPr lang="en-US" altLang="zh-TW" dirty="0" err="1"/>
              <a:t>select_list</a:t>
            </a:r>
            <a:r>
              <a:rPr lang="en-US" altLang="zh-TW" dirty="0"/>
              <a:t> FROM </a:t>
            </a:r>
            <a:r>
              <a:rPr lang="en-US" altLang="zh-TW" dirty="0" err="1"/>
              <a:t>cte_name</a:t>
            </a:r>
            <a:r>
              <a:rPr lang="en-US" altLang="zh-TW" dirty="0"/>
              <a:t> WHERE </a:t>
            </a:r>
            <a:r>
              <a:rPr lang="en-US" altLang="zh-TW" dirty="0" err="1"/>
              <a:t>recursive_condition</a:t>
            </a:r>
            <a:endParaRPr lang="en-US" altLang="zh-TW" dirty="0"/>
          </a:p>
          <a:p>
            <a:r>
              <a:rPr lang="en-US" altLang="zh-TW" dirty="0"/>
              <a:t>)</a:t>
            </a:r>
          </a:p>
          <a:p>
            <a:r>
              <a:rPr lang="en-US" altLang="zh-TW" dirty="0"/>
              <a:t>SELECT * FROM </a:t>
            </a:r>
            <a:r>
              <a:rPr lang="en-US" altLang="zh-TW" dirty="0" err="1"/>
              <a:t>cte_name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398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CEFD73-6CAB-980F-FA6B-480CB5F5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CTE</a:t>
            </a:r>
            <a:r>
              <a:rPr lang="zh-TW" altLang="en-US" dirty="0"/>
              <a:t> 範例說明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4411CA0-6396-1179-D3F1-FAF14FFE9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366" y="833066"/>
            <a:ext cx="4422142" cy="519186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DDED84-DECA-4E5C-4EE0-8138FD78C7AE}"/>
              </a:ext>
            </a:extLst>
          </p:cNvPr>
          <p:cNvSpPr txBox="1"/>
          <p:nvPr/>
        </p:nvSpPr>
        <p:spPr>
          <a:xfrm>
            <a:off x="885268" y="5655602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想要取出員工 </a:t>
            </a:r>
            <a:r>
              <a:rPr lang="en-US" altLang="zh-TW" dirty="0"/>
              <a:t>id=2 </a:t>
            </a:r>
            <a:r>
              <a:rPr lang="zh-TW" altLang="en-US" dirty="0"/>
              <a:t>及他的所有下屬</a:t>
            </a:r>
          </a:p>
        </p:txBody>
      </p:sp>
    </p:spTree>
    <p:extLst>
      <p:ext uri="{BB962C8B-B14F-4D97-AF65-F5344CB8AC3E}">
        <p14:creationId xmlns:p14="http://schemas.microsoft.com/office/powerpoint/2010/main" val="304918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EEB39-034E-E706-14B5-732B93F3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CTE</a:t>
            </a:r>
            <a:r>
              <a:rPr lang="zh-TW" altLang="en-US" dirty="0"/>
              <a:t> 範例說明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1A64347-8936-32B2-1EAD-BE016CE87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815" y="2309333"/>
            <a:ext cx="8509881" cy="2663261"/>
          </a:xfrm>
        </p:spPr>
      </p:pic>
    </p:spTree>
    <p:extLst>
      <p:ext uri="{BB962C8B-B14F-4D97-AF65-F5344CB8AC3E}">
        <p14:creationId xmlns:p14="http://schemas.microsoft.com/office/powerpoint/2010/main" val="119439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87296-C998-AD09-2BEB-018D27C5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CTE</a:t>
            </a:r>
            <a:r>
              <a:rPr lang="zh-TW" altLang="en-US" dirty="0"/>
              <a:t> 範例說明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368FB95-DEEC-8778-86FD-27008DDF5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457" y="2839641"/>
            <a:ext cx="5956620" cy="163656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6EE9603-A05A-5D59-F102-8C7D336EF653}"/>
              </a:ext>
            </a:extLst>
          </p:cNvPr>
          <p:cNvSpPr txBox="1"/>
          <p:nvPr/>
        </p:nvSpPr>
        <p:spPr>
          <a:xfrm>
            <a:off x="4654623" y="4659087"/>
            <a:ext cx="357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non-recursive term (R</a:t>
            </a:r>
            <a:r>
              <a:rPr lang="en-US" altLang="zh-TW" baseline="-25000" dirty="0"/>
              <a:t>0</a:t>
            </a:r>
            <a:r>
              <a:rPr lang="en-US" altLang="zh-TW" dirty="0"/>
              <a:t>) </a:t>
            </a:r>
            <a:r>
              <a:rPr lang="zh-TW" altLang="en-US" dirty="0"/>
              <a:t>的 </a:t>
            </a:r>
            <a:r>
              <a:rPr lang="en-US" altLang="zh-TW" dirty="0"/>
              <a:t>result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424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8D85B-4E40-C8E4-28D5-1B7CBBA4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CTE</a:t>
            </a:r>
            <a:r>
              <a:rPr lang="zh-TW" altLang="en-US" dirty="0"/>
              <a:t> 範例說明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C346989-6211-2DA9-19DE-5C38A3509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522" y="2591105"/>
            <a:ext cx="6310939" cy="2311820"/>
          </a:xfr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E84AE88B-344B-2E72-19CC-5B204140CEE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2688" y="5227109"/>
            <a:ext cx="116346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新的 result set (4 rows) 會取代掉 subordinates 的內容作為下次迭代之用。而前一次的 result set (1 row) 也會先放進 </a:t>
            </a:r>
            <a:r>
              <a:rPr kumimoji="0" lang="zh-TW" altLang="zh-TW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temporary intermediate table。 </a:t>
            </a:r>
          </a:p>
        </p:txBody>
      </p:sp>
    </p:spTree>
    <p:extLst>
      <p:ext uri="{BB962C8B-B14F-4D97-AF65-F5344CB8AC3E}">
        <p14:creationId xmlns:p14="http://schemas.microsoft.com/office/powerpoint/2010/main" val="266504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4E6F9-0F5A-A884-71A9-BAE3A2CB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CTE</a:t>
            </a:r>
            <a:r>
              <a:rPr lang="zh-TW" altLang="en-US" dirty="0"/>
              <a:t> 範例說明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C1DED36-B3DB-323E-1B52-4AE726840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081" y="2392889"/>
            <a:ext cx="6009801" cy="2692916"/>
          </a:xfrm>
        </p:spPr>
      </p:pic>
    </p:spTree>
    <p:extLst>
      <p:ext uri="{BB962C8B-B14F-4D97-AF65-F5344CB8AC3E}">
        <p14:creationId xmlns:p14="http://schemas.microsoft.com/office/powerpoint/2010/main" val="291278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4169C4-B710-B51F-A618-DE5FB8C7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CTE</a:t>
            </a:r>
            <a:r>
              <a:rPr lang="zh-TW" altLang="en-US" dirty="0"/>
              <a:t> 範例說明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E8A700F-1BEF-F706-B09B-3F13CBAB0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809" y="2042917"/>
            <a:ext cx="5402381" cy="359152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1B854E6-FFA1-B5E1-436D-67A40A57819C}"/>
              </a:ext>
            </a:extLst>
          </p:cNvPr>
          <p:cNvSpPr txBox="1"/>
          <p:nvPr/>
        </p:nvSpPr>
        <p:spPr>
          <a:xfrm>
            <a:off x="5416732" y="586475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最後的執行結果</a:t>
            </a:r>
          </a:p>
        </p:txBody>
      </p:sp>
    </p:spTree>
    <p:extLst>
      <p:ext uri="{BB962C8B-B14F-4D97-AF65-F5344CB8AC3E}">
        <p14:creationId xmlns:p14="http://schemas.microsoft.com/office/powerpoint/2010/main" val="400299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138</Words>
  <Application>Microsoft Office PowerPoint</Application>
  <PresentationFormat>寬螢幕</PresentationFormat>
  <Paragraphs>22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CTE 語法</vt:lpstr>
      <vt:lpstr>CTE 範例說明</vt:lpstr>
      <vt:lpstr>CTE 範例說明</vt:lpstr>
      <vt:lpstr>CTE 範例說明</vt:lpstr>
      <vt:lpstr>CTE 範例說明</vt:lpstr>
      <vt:lpstr>CTE 範例說明</vt:lpstr>
      <vt:lpstr>CTE 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俊麟 施</dc:creator>
  <cp:lastModifiedBy>俊麟 施</cp:lastModifiedBy>
  <cp:revision>9</cp:revision>
  <dcterms:created xsi:type="dcterms:W3CDTF">2024-12-15T15:14:54Z</dcterms:created>
  <dcterms:modified xsi:type="dcterms:W3CDTF">2024-12-15T15:58:19Z</dcterms:modified>
</cp:coreProperties>
</file>