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8264A-807E-DF09-1D9A-FDD7C79D5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221584-6FA0-C788-D12C-5642DFFD8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0F6A1E-626B-90A6-9D60-3EB12977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0B04-806D-408F-9827-F60072E6F80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764675-2723-E033-EC40-095703B4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0020D2-155A-2403-7CA7-20AEAEAF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86B-DBDC-433C-8C98-2B67434B3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79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76CD9-E714-E8FB-E7B3-9B0FBDF3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DA5C9C-0305-81C8-5CDE-9F231FFC0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45E410-4F20-D6C2-E8A9-96526906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0B04-806D-408F-9827-F60072E6F80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2F5F13-D174-999D-5167-FEB0A9F9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B1E122-9202-910F-6AAA-9E819DC3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86B-DBDC-433C-8C98-2B67434B3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00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CCE5351-3CA1-1CE1-5C64-8E2E6A671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DA192B-0A48-7DFB-1922-CCBB02C3D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B4DE21-41DD-7074-DF98-3A6BB96D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0B04-806D-408F-9827-F60072E6F80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1DF7D4-7466-D5B6-6BE9-FEAE0843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4812BE-1436-8B6E-8E26-A8B62E28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86B-DBDC-433C-8C98-2B67434B3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04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EC0AD0-EF2C-C9E5-6314-49324451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310CE-A9C6-4891-E0B5-933CDA925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7AFF40-1AF5-D401-D179-839A5ED0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0B04-806D-408F-9827-F60072E6F80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B9187A-446E-435A-99AE-743CCD0C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A2A8FD-BAD3-7B58-E5A6-2FA404EA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86B-DBDC-433C-8C98-2B67434B3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45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C8865-7D4F-AC1B-84D7-955941CD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5E4B25-8A32-B048-8D30-6061D954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E1D0C1-6EA3-0ECA-0713-CCFCED64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0B04-806D-408F-9827-F60072E6F80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76F9B8-46DA-6579-A951-88A4AB1D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1ABC8E-8B12-DF63-5F4D-769308B1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86B-DBDC-433C-8C98-2B67434B3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27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AA97C-C853-73EC-9D9B-F0154EDF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5063B4-DBB4-FE73-3673-E12E6F28F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B777DE-34F7-4881-FD34-D7854CA40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41781C-7376-7E1B-A218-9AC22CC1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0B04-806D-408F-9827-F60072E6F80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7509A4-4342-784C-3331-90EE0AEB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718F5E-E196-5E22-4341-8C8423C3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86B-DBDC-433C-8C98-2B67434B3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88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95E2F2-BA24-B46B-0D63-D08AEB54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884533-FA4F-7BB0-817E-A3A76E4B1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D3409C4-E2A5-281E-4483-803761FE2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CC64864-3161-DD7E-D700-53BBA8B9A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6802A01-4EA3-D9FE-57DD-3B314EAA9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404EF51-6A6E-075E-7622-1954A836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0B04-806D-408F-9827-F60072E6F80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BD09B4E-B8DA-BFBC-91FD-1C168DBB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A9F98A0-7837-9C1D-BB45-667130E5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86B-DBDC-433C-8C98-2B67434B3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08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84B61B-6F26-9D77-CCBA-428FC1B2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BF2D99B-7D0F-F745-81EF-97812675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0B04-806D-408F-9827-F60072E6F80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94C416-2A2C-48A3-49A9-CE703DCE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7CB237-9ADA-A2C1-DEE3-572036FB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86B-DBDC-433C-8C98-2B67434B3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60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C16EAEC-5701-A199-D24C-2FBC5B89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0B04-806D-408F-9827-F60072E6F80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B1DA202-29EE-2B58-C6A3-B562AD63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191E6B-4C71-0EC5-C721-78AAA996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86B-DBDC-433C-8C98-2B67434B3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41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A7EBC1-EEC1-6892-1533-A59B915D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EDE4CF-7893-D65B-7B19-81324EBE0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60C760-AB2C-6D5E-A725-AC8891A47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A348AD-156F-3B15-7A56-C90605C1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0B04-806D-408F-9827-F60072E6F80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10521B-F0A9-297A-CF4C-090FBF70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AABE28-83ED-5726-94A8-C231C40E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86B-DBDC-433C-8C98-2B67434B3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40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36EDC2-230D-36FE-5278-FB60D17F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B3C117F-D221-0D35-86DD-59D0BB36C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035FE7-CF98-DC12-E7D4-5AD6521BB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B67C5A-B007-1D89-38FF-1A56475F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0B04-806D-408F-9827-F60072E6F80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AA6CCD-8B37-D1DC-7E21-43F7D5AE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8F2CE8-8FB3-E349-7935-24486827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86B-DBDC-433C-8C98-2B67434B3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26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5C3A7A8-0BED-A394-724D-70E1A42F7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0F163E-0A4B-17C7-CCB4-A99623B9F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EF5B77-95FD-6F8E-DAFC-14B6588FD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70B04-806D-408F-9827-F60072E6F80E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00EE00-D5F0-6798-026C-5FD7D814F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B830FC-E8E9-2147-F038-0B41E45F8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B286B-DBDC-433C-8C98-2B67434B3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78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FCB3A89-76FC-B482-E5EA-B8C4D879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CTE</a:t>
            </a:r>
            <a:r>
              <a:rPr lang="zh-TW" altLang="en-US"/>
              <a:t> 語法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2EAF164-D5A2-314E-CFEC-0273D686E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987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CTE 語法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俊麟 施</dc:creator>
  <cp:lastModifiedBy>俊麟 施</cp:lastModifiedBy>
  <cp:revision>1</cp:revision>
  <dcterms:created xsi:type="dcterms:W3CDTF">2024-12-15T15:14:54Z</dcterms:created>
  <dcterms:modified xsi:type="dcterms:W3CDTF">2024-12-15T15:15:18Z</dcterms:modified>
</cp:coreProperties>
</file>