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13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547C78-85B4-8FFA-A828-4E24BA1B2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500B50-E51E-8DA9-BE87-DCEBA0602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4A50BE-8596-E65F-DB1D-339DBCB63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E739-03F5-48D0-997A-49AD22F5E72A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6BD338-6A68-0952-E5C3-E887C57DC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A3E266-53EB-707F-CDFD-2C2673647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712C-F890-4F30-B638-033183EF2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080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59F4C-BCBC-4E06-0CFA-DE871DC35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4A1C60-77E8-79AB-A16C-A776401AD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F0FB83-F7A3-AE97-23C4-7BC5EA4FE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E739-03F5-48D0-997A-49AD22F5E72A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6175FB-7FC4-895D-25FE-5766B18B0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2690D5-CADF-A5F9-655B-6AD399294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712C-F890-4F30-B638-033183EF2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09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63BE3C-5913-4995-FE07-F31E9D5DE1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E08832-6700-F123-D9FF-25C716FC1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75D722-F7B1-881A-69AC-331E18878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E739-03F5-48D0-997A-49AD22F5E72A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58474A-56BF-F026-3274-463EE8981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708A1E-984A-8AF9-EC21-89710258F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712C-F890-4F30-B638-033183EF2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512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7868C-F324-CA19-4A7C-A2F673422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07EAAE-43BD-048C-6819-B48171BEF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A7D9DB-64F9-5892-5D4F-97A5EF40C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E739-03F5-48D0-997A-49AD22F5E72A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7D5073-F713-23D7-5CA8-0CFBA9E33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B65DE4-1951-ED47-9D37-07553ECDD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712C-F890-4F30-B638-033183EF2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403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E205A-3B74-A112-0530-786114A8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98309B-FA2A-CA64-0DF7-33035AD5A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88D4EA-9D33-3AD2-7B09-DDB5632CB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E739-03F5-48D0-997A-49AD22F5E72A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E3A87F-DCDB-72B5-A4CA-C5B043B87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DF56E3-78C0-4FE4-1B57-402238585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712C-F890-4F30-B638-033183EF2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788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A0A077-B3AD-E8C8-DB5C-5E7103279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13C256-9724-3685-FADF-AEE6E4252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B44DDE-C2EA-FDF8-A65C-8D8444405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A348E0-B0A0-ED0C-5B52-ACF31C2D3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E739-03F5-48D0-997A-49AD22F5E72A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2ADEA6-B8A3-5DBD-4C19-1CF87346C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0570B3-3A6E-7E69-AA41-3CEE3DC58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712C-F890-4F30-B638-033183EF2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54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5A2CA-CD68-26F8-6BA6-6D61E0736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14183D-A522-BAB5-6124-C580D0442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287969-62B4-5412-198F-E7F966487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323B029-27D9-7AA3-E091-ED0093729C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2EDD83-A05C-53A5-1B5D-E29F3C8DEF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498B36-6846-247D-2A67-D48182C7A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E739-03F5-48D0-997A-49AD22F5E72A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9196F9-2DF9-F5DB-8C51-3D9C4A59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D7F5B0A-46C0-DFD0-486E-BA3B68895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712C-F890-4F30-B638-033183EF2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480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4C98E-D862-A74B-C93E-FA0F00CEC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01C3899-9650-9FE1-C0D0-711115EA2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E739-03F5-48D0-997A-49AD22F5E72A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D915A41-8641-4667-DC91-343A6BC2C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E277C9-1E56-32A3-6033-7F047639D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712C-F890-4F30-B638-033183EF2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421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1E9981-6A5E-52B9-F23D-E1018D7B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E739-03F5-48D0-997A-49AD22F5E72A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61B23D-855B-F826-C1EE-AAB9FB24A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8DE396-91ED-C92A-E577-80FDD559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712C-F890-4F30-B638-033183EF2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995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C72630-149B-FCE8-D1D3-6309C8DEB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820C79-515F-5649-6FF5-837C87905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0103A7-6C47-1698-EFC5-325242770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DD418B-750B-A15E-A3A7-420943B4A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E739-03F5-48D0-997A-49AD22F5E72A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CC9C3E-72A6-391C-AF2B-A438D7F77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831E47-072E-5C10-2FE7-95A55EAE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712C-F890-4F30-B638-033183EF2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888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1B0003-E148-AB12-BC63-ED71861FC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122736-3AAA-FBB3-7190-D8499569B3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8A25B7-C3FD-0EA2-7AB9-B71F7DF7C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990DE2-BA15-D101-394F-FF1DD709E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BE739-03F5-48D0-997A-49AD22F5E72A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0A8D20-876C-45A1-4F8C-3A03A435A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C5DB9E-33F2-0579-439F-2A5330F6A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AD712C-F890-4F30-B638-033183EF2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568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E5F4FF-226C-87AF-B7DE-464569B28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A61965-2B84-0F7F-B895-841C590D4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1FD528-3A0F-5ED2-7E31-C5BD1F0FC8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ABE739-03F5-48D0-997A-49AD22F5E72A}" type="datetimeFigureOut">
              <a:rPr lang="zh-CN" altLang="en-US" smtClean="0"/>
              <a:t>2024/11/16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1048A2-2AEB-EA9E-7577-CAAA518B7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C2C662-C14A-3F6A-C5DF-9736A6853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AD712C-F890-4F30-B638-033183EF20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37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表&#10;&#10;中度可信度描述已自动生成">
            <a:extLst>
              <a:ext uri="{FF2B5EF4-FFF2-40B4-BE49-F238E27FC236}">
                <a16:creationId xmlns:a16="http://schemas.microsoft.com/office/drawing/2014/main" id="{9A9C74B9-7F33-5C67-EA2D-696B2CBA4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"/>
            <a:ext cx="12192000" cy="685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1433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2A3A7-D779-0847-3874-B91A29FC5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, 应用程序&#10;&#10;描述已自动生成">
            <a:extLst>
              <a:ext uri="{FF2B5EF4-FFF2-40B4-BE49-F238E27FC236}">
                <a16:creationId xmlns:a16="http://schemas.microsoft.com/office/drawing/2014/main" id="{E562590C-FF49-6AA0-45D1-111C337A3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6"/>
            <a:ext cx="12192000" cy="685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95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F88180-D3B5-8D2D-9613-B88A83E52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, 应用程序&#10;&#10;描述已自动生成">
            <a:extLst>
              <a:ext uri="{FF2B5EF4-FFF2-40B4-BE49-F238E27FC236}">
                <a16:creationId xmlns:a16="http://schemas.microsoft.com/office/drawing/2014/main" id="{62A390D4-3062-3287-F46C-C0F477BE6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"/>
            <a:ext cx="12192000" cy="685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509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C6007D-FE55-A009-19E0-7DE124736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, 文本, 应用程序&#10;&#10;描述已自动生成">
            <a:extLst>
              <a:ext uri="{FF2B5EF4-FFF2-40B4-BE49-F238E27FC236}">
                <a16:creationId xmlns:a16="http://schemas.microsoft.com/office/drawing/2014/main" id="{B12237AF-921D-7F02-3A60-13329EA77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"/>
            <a:ext cx="12192000" cy="685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492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8FD1F-88DA-7454-11EB-DFEB2883E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图表&#10;&#10;描述已自动生成">
            <a:extLst>
              <a:ext uri="{FF2B5EF4-FFF2-40B4-BE49-F238E27FC236}">
                <a16:creationId xmlns:a16="http://schemas.microsoft.com/office/drawing/2014/main" id="{46C8851F-3164-569B-3C18-97192945E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2" y="0"/>
            <a:ext cx="121645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110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2E2E5-555F-8565-B7C5-F5A2F5DBB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CFC642BA-1C72-90C6-5733-DBE69A0D7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"/>
            <a:ext cx="12192000" cy="685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280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12F642-802C-F823-36B9-5FC47D3255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应用程序&#10;&#10;低可信度描述已自动生成">
            <a:extLst>
              <a:ext uri="{FF2B5EF4-FFF2-40B4-BE49-F238E27FC236}">
                <a16:creationId xmlns:a16="http://schemas.microsoft.com/office/drawing/2014/main" id="{1E4BF221-C56C-DCAB-8D2A-325A415F9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" y="0"/>
            <a:ext cx="121866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079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2A94D7-91F9-FBB4-BAFF-F0022F65C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20DC8628-CECE-D4BF-EFEC-6B143A529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" y="0"/>
            <a:ext cx="121787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752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7DDE2B-C79E-3F89-82DE-CBDC25243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, 图示&#10;&#10;描述已自动生成">
            <a:extLst>
              <a:ext uri="{FF2B5EF4-FFF2-40B4-BE49-F238E27FC236}">
                <a16:creationId xmlns:a16="http://schemas.microsoft.com/office/drawing/2014/main" id="{509C6ABC-76A2-0ACC-0A9A-C92D451A8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" y="0"/>
            <a:ext cx="121849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251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0DE2D-568B-FE87-7416-7ECEBCF8F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表&#10;&#10;描述已自动生成">
            <a:extLst>
              <a:ext uri="{FF2B5EF4-FFF2-40B4-BE49-F238E27FC236}">
                <a16:creationId xmlns:a16="http://schemas.microsoft.com/office/drawing/2014/main" id="{5B3E2D05-198A-32EE-10AB-68067ACC7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28"/>
            <a:ext cx="12192000" cy="684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176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0B1372-0954-5327-2B2A-92ED3BDCE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25889D35-81C5-30E1-2DC9-D397A702A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"/>
            <a:ext cx="12192000" cy="685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939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F5032A-D0C8-256E-495E-96DA718C4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应用程序&#10;&#10;中度可信度描述已自动生成">
            <a:extLst>
              <a:ext uri="{FF2B5EF4-FFF2-40B4-BE49-F238E27FC236}">
                <a16:creationId xmlns:a16="http://schemas.microsoft.com/office/drawing/2014/main" id="{192E6DE0-F74E-A3D2-6C37-B393BE5562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9"/>
            <a:ext cx="12192000" cy="685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92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FCCB4-88D4-047C-DA35-C7508B24E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, 应用程序&#10;&#10;描述已自动生成">
            <a:extLst>
              <a:ext uri="{FF2B5EF4-FFF2-40B4-BE49-F238E27FC236}">
                <a16:creationId xmlns:a16="http://schemas.microsoft.com/office/drawing/2014/main" id="{10AA7103-E8D1-1174-CDF2-7D74B1E14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" y="0"/>
            <a:ext cx="121866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414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宽屏</PresentationFormat>
  <Paragraphs>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tianyao su</dc:creator>
  <cp:lastModifiedBy>tianyao su</cp:lastModifiedBy>
  <cp:revision>1</cp:revision>
  <dcterms:created xsi:type="dcterms:W3CDTF">2024-11-17T07:44:30Z</dcterms:created>
  <dcterms:modified xsi:type="dcterms:W3CDTF">2024-11-17T07:45:51Z</dcterms:modified>
</cp:coreProperties>
</file>