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bd6d5a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1bd6d5a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b71bbd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b71bb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b71bbd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0b71bbd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b71bbd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b71bbd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b71bbd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b71bbd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b71bbd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0b71bbd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b749e96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b749e96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b71bbd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0b71bbd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0b71bbd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0b71bbd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0b71bbd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0b71bbd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b749e96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b749e96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b749e96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1b749e96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0b71bbd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0b71bbd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b749e96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b749e96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1b749e96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1b749e96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b749e96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b749e96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1b749e96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1b749e96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b749e96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b749e96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b749e96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b749e96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b71bb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b71bb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Hermes Chat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1169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Lab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66425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/>
              <a:t>The user needs to have: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/>
              <a:t>OS (Android 8 and above, iOS 9 and above)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2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03675" y="2822525"/>
            <a:ext cx="52068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User device hardware requirements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2GB+ RAM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Quad-core Mobile Processor (1.5GHz+ Clock Rate)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200MB+ storage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Mobile interface (touchscreen)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Working internet connectivity (1 Mbps+ connections)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34075"/>
            <a:ext cx="25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Both unit testing and integration testing for the backend was automated using Postman scripts.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25" y="254038"/>
            <a:ext cx="3773824" cy="4635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24" y="2975400"/>
            <a:ext cx="3232849" cy="201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34075"/>
            <a:ext cx="3254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manually tested various edge cases both on the Android Studio </a:t>
            </a:r>
            <a:r>
              <a:rPr lang="en"/>
              <a:t>emulator and on the app installed on our personal devices.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Firebase Test Lab was also used to obtain performance result data by performing the automated Robo Test.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100" y="1297950"/>
            <a:ext cx="4972101" cy="29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204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4285"/>
              <a:buAutoNum type="arabicPeriod"/>
            </a:pPr>
            <a:r>
              <a:rPr lang="en" sz="1750"/>
              <a:t>To prevent possibilities of leaking passwords from the database, we stored the salted and hashed password. </a:t>
            </a:r>
            <a:r>
              <a:rPr lang="en" sz="2000"/>
              <a:t> </a:t>
            </a:r>
            <a:endParaRPr sz="200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4285"/>
              <a:buAutoNum type="arabicPeriod"/>
            </a:pPr>
            <a:r>
              <a:rPr lang="en" sz="1750"/>
              <a:t>We use JWT Tokens to authorize users to make the browsing along the application seamless while maintaining high security and privacy for the user</a:t>
            </a:r>
            <a:endParaRPr sz="1750"/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50"/>
              <a:t>To maintain secure connection and communication between client-server for text messaging and authorization, we use HTTPS.</a:t>
            </a:r>
            <a:endParaRPr sz="1750"/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50"/>
              <a:t>Each group in the application has various roles that its members can define. </a:t>
            </a:r>
            <a:endParaRPr sz="1750"/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50"/>
              <a:t>We deployed our application to Heroku Cloud and are currently </a:t>
            </a:r>
            <a:r>
              <a:rPr lang="en" sz="1750"/>
              <a:t>maintaining</a:t>
            </a:r>
            <a:r>
              <a:rPr lang="en" sz="1750"/>
              <a:t> a Node web server and a MongoDB Atlas cloud database. </a:t>
            </a:r>
            <a:endParaRPr sz="1750"/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50"/>
              <a:t>The client side software is to be installed as an apk from the client side on Android. </a:t>
            </a:r>
            <a:endParaRPr sz="1750"/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50"/>
              <a:t>DNS server is maintained by Heroku Cloud platform.</a:t>
            </a:r>
            <a:endParaRPr sz="1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Login/Registration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Channels (with messaging)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Scheduler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and Future 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now, all the functionalities have been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has been done automatically on the backend and manually for frontend on emulators and on our personal Android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requirements are met (but there is scope for further improvements in security)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has been deployed using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has been ported from the local machine to MongoDB Atlas for cloud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working release APK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8900" y="1795799"/>
            <a:ext cx="40452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2100" y="1031850"/>
            <a:ext cx="3837000" cy="30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Tony - 191CS207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Ashutosh Anand - 191CS111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Lakshmi Aashish Prateek Janaswamy - 191CS225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Sudarshan Sundarrajan - 191CS255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Chart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1340825" y="1832375"/>
            <a:ext cx="717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Aug 26th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1158086" y="2894125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Idea Inception</a:t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1158086" y="3307024"/>
            <a:ext cx="11667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Brainstorming for Hermes</a:t>
            </a:r>
            <a:endParaRPr sz="9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2439488" y="1832375"/>
            <a:ext cx="717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Sep 14th  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2302371" y="294517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Requirements Engineering</a:t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302396" y="33070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Gather requirements from client</a:t>
            </a:r>
            <a:endParaRPr sz="9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551400" y="1832375"/>
            <a:ext cx="696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Sep 28th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3416042" y="294517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Modelling and Design</a:t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438900" y="3307026"/>
            <a:ext cx="11850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Model the application in different ways in the form of DFD, AD, &amp; SA</a:t>
            </a:r>
            <a:endParaRPr sz="9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4641999" y="1900925"/>
            <a:ext cx="538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495225" y="2894463"/>
            <a:ext cx="1285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697910" y="2898900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6776321" y="28941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1761628" y="20767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/>
          <p:nvPr/>
        </p:nvSpPr>
        <p:spPr>
          <a:xfrm flipH="1">
            <a:off x="1228048" y="261570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1227675" y="27572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88" name="Google Shape;188;p32"/>
          <p:cNvCxnSpPr/>
          <p:nvPr/>
        </p:nvCxnSpPr>
        <p:spPr>
          <a:xfrm>
            <a:off x="2855284" y="20767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2"/>
          <p:cNvSpPr/>
          <p:nvPr/>
        </p:nvSpPr>
        <p:spPr>
          <a:xfrm flipH="1">
            <a:off x="2321705" y="261570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2321332" y="27572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3949490" y="20767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2"/>
          <p:cNvSpPr/>
          <p:nvPr/>
        </p:nvSpPr>
        <p:spPr>
          <a:xfrm flipH="1">
            <a:off x="3415911" y="261570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3415538" y="27572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94" name="Google Shape;194;p32"/>
          <p:cNvCxnSpPr/>
          <p:nvPr/>
        </p:nvCxnSpPr>
        <p:spPr>
          <a:xfrm>
            <a:off x="5041054" y="20767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2"/>
          <p:cNvSpPr/>
          <p:nvPr/>
        </p:nvSpPr>
        <p:spPr>
          <a:xfrm flipH="1">
            <a:off x="4507474" y="261570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4507101" y="275728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97" name="Google Shape;197;p32"/>
          <p:cNvCxnSpPr/>
          <p:nvPr/>
        </p:nvCxnSpPr>
        <p:spPr>
          <a:xfrm>
            <a:off x="6129352" y="20767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2"/>
          <p:cNvSpPr/>
          <p:nvPr/>
        </p:nvSpPr>
        <p:spPr>
          <a:xfrm flipH="1">
            <a:off x="5595772" y="261570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5595400" y="275728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200" name="Google Shape;200;p32"/>
          <p:cNvCxnSpPr/>
          <p:nvPr/>
        </p:nvCxnSpPr>
        <p:spPr>
          <a:xfrm>
            <a:off x="7221273" y="20767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2"/>
          <p:cNvSpPr/>
          <p:nvPr/>
        </p:nvSpPr>
        <p:spPr>
          <a:xfrm flipH="1">
            <a:off x="6687693" y="26157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6687320" y="27572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203" name="Google Shape;203;p32"/>
          <p:cNvCxnSpPr/>
          <p:nvPr/>
        </p:nvCxnSpPr>
        <p:spPr>
          <a:xfrm>
            <a:off x="2864075" y="2050000"/>
            <a:ext cx="574800" cy="6144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2"/>
          <p:cNvSpPr txBox="1"/>
          <p:nvPr/>
        </p:nvSpPr>
        <p:spPr>
          <a:xfrm>
            <a:off x="6770148" y="1832363"/>
            <a:ext cx="639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Nov 4th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5905598" y="1832363"/>
            <a:ext cx="639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Nov 2nd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750685" y="1832375"/>
            <a:ext cx="639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 26th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580975" y="3257975"/>
            <a:ext cx="1088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Implement all features in backend and </a:t>
            </a: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frontend.</a:t>
            </a:r>
            <a:endParaRPr sz="9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738025" y="3315900"/>
            <a:ext cx="1088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Automated testing for backend and manual testing for frontend</a:t>
            </a:r>
            <a:endParaRPr sz="9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800325" y="3315900"/>
            <a:ext cx="1088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Deployed server on Heroku, generated working APK</a:t>
            </a:r>
            <a:endParaRPr sz="9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928" y="2541682"/>
            <a:ext cx="403499" cy="4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the working of the application (by introducing caching and message queues)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up the application if and when the user base grows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working on end-to-end encryption to further secure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support for file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a web application as frontend to enhance portability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signed APK to get recognized by Play Services and the Google Play Store.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Features of Hermes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 Stack and Requirements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Maintenance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AutoNum type="arabicPeriod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Progress and 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865"/>
              <a:t>Hermes is a highly scalable real-time chat application available to many users around the world. It offers a medium of connection between people and creates an online platform to have casual conversations as well as manage industrial teams. </a:t>
            </a:r>
            <a:br>
              <a:rPr lang="en" sz="1365"/>
            </a:br>
            <a:br>
              <a:rPr lang="en" sz="1865"/>
            </a:br>
            <a:r>
              <a:rPr lang="en" sz="1865"/>
              <a:t>Hermes offers a slew of features that enables an environment where groups and individuals can have formal or informal conversations with increased productivity.</a:t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Hermes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Hermes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34075"/>
            <a:ext cx="85206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Hermes offers a rich set of features that enables conversations between people and brings in increased productivity for organizations.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The list of features are as follows:</a:t>
            </a:r>
            <a:endParaRPr sz="1795"/>
          </a:p>
          <a:p>
            <a:pPr indent="-3425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95"/>
              <a:buAutoNum type="arabicPeriod"/>
            </a:pPr>
            <a:r>
              <a:rPr lang="en" sz="1795"/>
              <a:t>User dashboard</a:t>
            </a:r>
            <a:endParaRPr sz="1795"/>
          </a:p>
          <a:p>
            <a:pPr indent="-34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95"/>
              <a:buAutoNum type="arabicPeriod"/>
            </a:pPr>
            <a:r>
              <a:rPr lang="en" sz="1795"/>
              <a:t>Groups and One-to-one messaging</a:t>
            </a:r>
            <a:endParaRPr sz="1795"/>
          </a:p>
          <a:p>
            <a:pPr indent="-34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95"/>
              <a:buAutoNum type="arabicPeriod"/>
            </a:pPr>
            <a:r>
              <a:rPr lang="en" sz="1795"/>
              <a:t>Channels</a:t>
            </a:r>
            <a:endParaRPr sz="1795"/>
          </a:p>
          <a:p>
            <a:pPr indent="-34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95"/>
              <a:buAutoNum type="arabicPeriod"/>
            </a:pPr>
            <a:r>
              <a:rPr lang="en" sz="1795"/>
              <a:t>Permissions</a:t>
            </a:r>
            <a:endParaRPr sz="1795"/>
          </a:p>
          <a:p>
            <a:pPr indent="-34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95"/>
              <a:buAutoNum type="arabicPeriod"/>
            </a:pPr>
            <a:r>
              <a:rPr lang="en" sz="1795"/>
              <a:t>Roles</a:t>
            </a:r>
            <a:endParaRPr sz="1795"/>
          </a:p>
          <a:p>
            <a:pPr indent="-34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95"/>
              <a:buAutoNum type="arabicPeriod"/>
            </a:pPr>
            <a:r>
              <a:rPr lang="en" sz="1795"/>
              <a:t>Event scheduler &amp; Calendar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t/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and Requirements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application is built using the following technologies: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Front-end: Flutter, Dart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Back-end: NodeJS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Database: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Socket.io to implement web-sockets in Dart and Node.JS for real-time communication.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