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protocoltestframewor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01DD-E9C8-41D6-A9CF-DB1C1EB00D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Interop SharePoint and Exchange Protocol Test Suites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EA1D9-7A7E-4E33-ACCD-9C93F3880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1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7C20-F430-414D-A3CA-F3BDEEF8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9EA47-7603-4B6C-A5DC-33D6E016C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Suites are designed to verify that the server behavior is in compliance with normative protocol requirements in the technical specifications. Test suites focus on the man-in-the-middle (manipulation of protocol traffic) and server replacement scenarios.</a:t>
            </a:r>
          </a:p>
          <a:p>
            <a:r>
              <a:rPr lang="en-US" dirty="0"/>
              <a:t>In a single test suite, similar or related requirements are grouped into one test case. Test cases on the same command or operation are grouped into one scenario.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8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684F-8E54-47CA-B3F5-CA686254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high-level design of a test suite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FFB261-EBD7-4BAB-8C92-9668219CE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790" y="1932972"/>
            <a:ext cx="8461093" cy="4465026"/>
          </a:xfrm>
        </p:spPr>
      </p:pic>
    </p:spTree>
    <p:extLst>
      <p:ext uri="{BB962C8B-B14F-4D97-AF65-F5344CB8AC3E}">
        <p14:creationId xmlns:p14="http://schemas.microsoft.com/office/powerpoint/2010/main" val="2241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7AE1-B7E5-42F3-8CC9-C9F1438E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suite directories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0AE4A-9A91-4495-86D5-AC6ED199E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 SharePoint or Exchange Protocol test suite folder mainly consists of the following:</a:t>
            </a:r>
          </a:p>
          <a:p>
            <a:r>
              <a:rPr lang="en-US" b="1" i="1" dirty="0"/>
              <a:t>Docs</a:t>
            </a:r>
            <a:r>
              <a:rPr lang="en-US" dirty="0"/>
              <a:t>: Docs on deployment, test suite specification, and requirement specification spreadsheet (a list of normative requirements extracted from the technical document for each protocol associated with the test suite).</a:t>
            </a:r>
          </a:p>
          <a:p>
            <a:r>
              <a:rPr lang="en-US" b="1" i="1" dirty="0"/>
              <a:t>Setup</a:t>
            </a:r>
            <a:r>
              <a:rPr lang="en-US" dirty="0"/>
              <a:t>: Configuration scripts and resources (both client and server-side) for setting up the test suite environment.</a:t>
            </a:r>
          </a:p>
          <a:p>
            <a:r>
              <a:rPr lang="en-US" b="1" i="1" dirty="0"/>
              <a:t>Source</a:t>
            </a:r>
            <a:r>
              <a:rPr lang="en-US" b="1" dirty="0"/>
              <a:t>:</a:t>
            </a:r>
            <a:r>
              <a:rPr lang="en-US" dirty="0"/>
              <a:t> Test suite source code and scripts.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7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D2A7-E5FB-4458-A92A-F32F7F6A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Interop test suite folder structure and its content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C63E25D-B210-4178-BCA7-DD5005B9E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790" y="1700997"/>
            <a:ext cx="8148577" cy="4538485"/>
          </a:xfrm>
        </p:spPr>
      </p:pic>
    </p:spTree>
    <p:extLst>
      <p:ext uri="{BB962C8B-B14F-4D97-AF65-F5344CB8AC3E}">
        <p14:creationId xmlns:p14="http://schemas.microsoft.com/office/powerpoint/2010/main" val="333589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4CAF-F1AE-492D-BC54-60DFAEF0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environment for the test suites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F224390-A15E-4113-A801-89F07F60A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338848"/>
              </p:ext>
            </p:extLst>
          </p:nvPr>
        </p:nvGraphicFramePr>
        <p:xfrm>
          <a:off x="1141413" y="2046472"/>
          <a:ext cx="7938792" cy="3517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735279388"/>
                    </a:ext>
                  </a:extLst>
                </a:gridCol>
                <a:gridCol w="2906047">
                  <a:extLst>
                    <a:ext uri="{9D8B030D-6E8A-4147-A177-3AD203B41FA5}">
                      <a16:colId xmlns:a16="http://schemas.microsoft.com/office/drawing/2014/main" val="4175092827"/>
                    </a:ext>
                  </a:extLst>
                </a:gridCol>
                <a:gridCol w="3051545">
                  <a:extLst>
                    <a:ext uri="{9D8B030D-6E8A-4147-A177-3AD203B41FA5}">
                      <a16:colId xmlns:a16="http://schemas.microsoft.com/office/drawing/2014/main" val="4277579061"/>
                    </a:ext>
                  </a:extLst>
                </a:gridCol>
              </a:tblGrid>
              <a:tr h="865956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Machine name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SharePoint test suite environment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Exchange test suite environment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5858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SUT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Microsoft SharePoint Sever 2013/2010/2007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Microsoft Exchange Server 2016/2013/2010/2007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5309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Client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Microsoft Visual Studio 2013 Ultimate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Microsoft Visual Studio 2013 Ultimate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5880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solidFill>
                            <a:srgbClr val="0366D6"/>
                          </a:solidFill>
                          <a:effectLst/>
                          <a:hlinkClick r:id="rId2"/>
                        </a:rPr>
                        <a:t>Protocol Test Framework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solidFill>
                            <a:srgbClr val="0366D6"/>
                          </a:solidFill>
                          <a:effectLst/>
                          <a:hlinkClick r:id="rId2"/>
                        </a:rPr>
                        <a:t>Protocol Test Framework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9681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Optional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Microsoft Network Monitor and Parsers or Message Analyzer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Microsoft Network Monitor and Parsers or Message Analyzer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43864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1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1E96-31DD-4701-A079-24CDDF71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Workflow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50BD002-0102-4E2C-9694-89F32C984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107" y="2511707"/>
            <a:ext cx="10009784" cy="2542518"/>
          </a:xfrm>
        </p:spPr>
      </p:pic>
    </p:spTree>
    <p:extLst>
      <p:ext uri="{BB962C8B-B14F-4D97-AF65-F5344CB8AC3E}">
        <p14:creationId xmlns:p14="http://schemas.microsoft.com/office/powerpoint/2010/main" val="2920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1DAA-4ABE-4486-9B94-931BC77A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91598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</TotalTime>
  <Words>235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Interop SharePoint and Exchange Protocol Test Suites</vt:lpstr>
      <vt:lpstr>Overview</vt:lpstr>
      <vt:lpstr>The high-level design of a test suite</vt:lpstr>
      <vt:lpstr>Test suite directories</vt:lpstr>
      <vt:lpstr>Interop test suite folder structure and its content </vt:lpstr>
      <vt:lpstr>Test environment for the test suites</vt:lpstr>
      <vt:lpstr>Workflow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Interop SharePoint and Exchange Protocol Test Suites</dc:title>
  <dc:creator>Ivy Lin</dc:creator>
  <cp:lastModifiedBy>Ivy Lin</cp:lastModifiedBy>
  <cp:revision>5</cp:revision>
  <dcterms:created xsi:type="dcterms:W3CDTF">2018-05-12T22:31:16Z</dcterms:created>
  <dcterms:modified xsi:type="dcterms:W3CDTF">2018-05-12T22:38:56Z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weilin@microsoft.com</vt:lpwstr>
  </property>
  <property fmtid="{D5CDD505-2E9C-101B-9397-08002B2CF9AE}" pid="5" name="MSIP_Label_f42aa342-8706-4288-bd11-ebb85995028c_SetDate">
    <vt:lpwstr>2018-05-12T22:38:55.4447614Z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