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40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1F0-D6FE-FB4C-9859-5B27C9B6E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Biss</a:t>
            </a:r>
            <a:r>
              <a:rPr lang="en-US" dirty="0"/>
              <a:t>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86539-4205-6D44-A513-358169521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			By Alan B.</a:t>
            </a:r>
          </a:p>
        </p:txBody>
      </p:sp>
    </p:spTree>
    <p:extLst>
      <p:ext uri="{BB962C8B-B14F-4D97-AF65-F5344CB8AC3E}">
        <p14:creationId xmlns:p14="http://schemas.microsoft.com/office/powerpoint/2010/main" val="13224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6EE-C30F-484D-A0F9-289E56AD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07C5-5754-F940-953A-E8C9730E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I will find an optimal location for a restaurant. Specifically, this report will be targeted to stakeholders interested in opening a </a:t>
            </a:r>
            <a:r>
              <a:rPr lang="en-US" b="1" dirty="0"/>
              <a:t>Mexican Food</a:t>
            </a:r>
            <a:r>
              <a:rPr lang="en-US" dirty="0"/>
              <a:t> in </a:t>
            </a:r>
            <a:r>
              <a:rPr lang="en-US" b="1" dirty="0"/>
              <a:t>Newcastle</a:t>
            </a:r>
            <a:r>
              <a:rPr lang="en-US" dirty="0"/>
              <a:t>, UK.</a:t>
            </a:r>
          </a:p>
          <a:p>
            <a:r>
              <a:rPr lang="en-US" dirty="0"/>
              <a:t>Since there are lots of restaurants in Newcastle, we will try to detect </a:t>
            </a:r>
            <a:r>
              <a:rPr lang="en-US" b="1" dirty="0"/>
              <a:t>locations that are not already crowded with restaurants</a:t>
            </a:r>
            <a:r>
              <a:rPr lang="en-US" dirty="0"/>
              <a:t>. We are also particularly interested in </a:t>
            </a:r>
            <a:r>
              <a:rPr lang="en-US" b="1" dirty="0"/>
              <a:t>areas with no Italian restaurants in vicinity</a:t>
            </a:r>
            <a:r>
              <a:rPr lang="en-US" dirty="0"/>
              <a:t>. We would also prefer locations </a:t>
            </a:r>
            <a:r>
              <a:rPr lang="en-US" b="1" dirty="0"/>
              <a:t>as close to city center as possible</a:t>
            </a:r>
            <a:r>
              <a:rPr lang="en-US" dirty="0"/>
              <a:t>, assuming that first two conditions are met.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8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33CF-544C-A245-B41F-BC7F7CB5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8E0E-32B8-204B-A239-FE6D3AF9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definition of our problem, factors that will influence our decision are:</a:t>
            </a:r>
          </a:p>
          <a:p>
            <a:pPr lvl="0"/>
            <a:r>
              <a:rPr lang="en-US" dirty="0"/>
              <a:t>number of existing restaurants in the neighborhood (any type of restaurant)</a:t>
            </a:r>
          </a:p>
          <a:p>
            <a:pPr lvl="0"/>
            <a:r>
              <a:rPr lang="en-US" dirty="0"/>
              <a:t>number of and distance to Italian restaurants in the neighborhood, if any</a:t>
            </a:r>
          </a:p>
          <a:p>
            <a:pPr lvl="0"/>
            <a:r>
              <a:rPr lang="en-US" dirty="0"/>
              <a:t>distance of neighborhood from city center</a:t>
            </a:r>
          </a:p>
          <a:p>
            <a:pPr marL="0" indent="0">
              <a:buNone/>
            </a:pPr>
            <a:r>
              <a:rPr lang="en-US" dirty="0"/>
              <a:t>We decided to use regularly spaced grid of locations, centered around city center, to define our neighborhoods.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6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DF34-F52E-C542-B103-F084B23F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first find the latitude &amp; longitude of Newcastle city center, using specific, well known address and Google Maps geocoding API.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A4C702-F5D0-2B47-8023-80C1AD91C1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4" y="3472180"/>
            <a:ext cx="7648575" cy="19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85201-8383-B649-80C8-1DE3A8F7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Exploring All Venues in Newcastle: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65C3AF-EE26-FC4E-8B1D-5458391D8F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3" y="1202492"/>
            <a:ext cx="8794749" cy="239795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9727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DEC-48DB-E846-AA62-FEA62AE0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36" y="4196591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Clustering the Neighborhoods in Newcastle</a:t>
            </a:r>
            <a:br>
              <a:rPr lang="en-US" sz="41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1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863927-B787-1E4A-A912-1AE8DFD42D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3" y="745469"/>
            <a:ext cx="8851899" cy="3451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8829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1ED5-EFBB-044E-9FD8-E4FABCB8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Clusters: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F95A65-EDAC-8742-80D5-4197FAF2DC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68032"/>
            <a:ext cx="2159746" cy="351843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491E6D-BC27-4440-88FC-9181A535A9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711" y="2468032"/>
            <a:ext cx="2511108" cy="351843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05CDA1-25FE-D44B-9E8E-F0046B66C8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830" y="2570162"/>
            <a:ext cx="264552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8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219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Biss Presentation </vt:lpstr>
      <vt:lpstr>Introduction: </vt:lpstr>
      <vt:lpstr>Data:</vt:lpstr>
      <vt:lpstr>PowerPoint Presentation</vt:lpstr>
      <vt:lpstr>Exploring All Venues in Newcastle:</vt:lpstr>
      <vt:lpstr>Clustering the Neighborhoods in Newcastle </vt:lpstr>
      <vt:lpstr>Analyzing Clusters: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Biss Presentation </dc:title>
  <dc:creator>Lemic Melo Beltre (PGR)</dc:creator>
  <cp:lastModifiedBy>Lemic Melo Beltre (PGR)</cp:lastModifiedBy>
  <cp:revision>1</cp:revision>
  <dcterms:created xsi:type="dcterms:W3CDTF">2020-05-06T20:41:10Z</dcterms:created>
  <dcterms:modified xsi:type="dcterms:W3CDTF">2020-05-06T20:42:51Z</dcterms:modified>
</cp:coreProperties>
</file>