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5192375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 userDrawn="1">
          <p15:clr>
            <a:srgbClr val="A4A3A4"/>
          </p15:clr>
        </p15:guide>
        <p15:guide id="2" pos="47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 showGuides="1">
      <p:cViewPr>
        <p:scale>
          <a:sx n="71" d="100"/>
          <a:sy n="71" d="100"/>
        </p:scale>
        <p:origin x="792" y="1792"/>
      </p:cViewPr>
      <p:guideLst>
        <p:guide orient="horz" pos="1622"/>
        <p:guide pos="47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9047" y="842552"/>
            <a:ext cx="11394281" cy="1792358"/>
          </a:xfrm>
        </p:spPr>
        <p:txBody>
          <a:bodyPr anchor="b"/>
          <a:lstStyle>
            <a:lvl1pPr algn="ctr">
              <a:defRPr sz="4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9047" y="2704030"/>
            <a:ext cx="11394281" cy="1242971"/>
          </a:xfrm>
        </p:spPr>
        <p:txBody>
          <a:bodyPr/>
          <a:lstStyle>
            <a:lvl1pPr marL="0" indent="0" algn="ctr">
              <a:buNone/>
              <a:defRPr sz="1802"/>
            </a:lvl1pPr>
            <a:lvl2pPr marL="343220" indent="0" algn="ctr">
              <a:buNone/>
              <a:defRPr sz="1501"/>
            </a:lvl2pPr>
            <a:lvl3pPr marL="686440" indent="0" algn="ctr">
              <a:buNone/>
              <a:defRPr sz="1351"/>
            </a:lvl3pPr>
            <a:lvl4pPr marL="1029660" indent="0" algn="ctr">
              <a:buNone/>
              <a:defRPr sz="1201"/>
            </a:lvl4pPr>
            <a:lvl5pPr marL="1372880" indent="0" algn="ctr">
              <a:buNone/>
              <a:defRPr sz="1201"/>
            </a:lvl5pPr>
            <a:lvl6pPr marL="1716100" indent="0" algn="ctr">
              <a:buNone/>
              <a:defRPr sz="1201"/>
            </a:lvl6pPr>
            <a:lvl7pPr marL="2059320" indent="0" algn="ctr">
              <a:buNone/>
              <a:defRPr sz="1201"/>
            </a:lvl7pPr>
            <a:lvl8pPr marL="2402540" indent="0" algn="ctr">
              <a:buNone/>
              <a:defRPr sz="1201"/>
            </a:lvl8pPr>
            <a:lvl9pPr marL="2745760" indent="0" algn="ctr">
              <a:buNone/>
              <a:defRPr sz="12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8097-4AFF-3849-A6FF-A6F4220BBC9F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DA2F-C353-634E-BFEE-2D860338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1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8097-4AFF-3849-A6FF-A6F4220BBC9F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DA2F-C353-634E-BFEE-2D860338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72043" y="274097"/>
            <a:ext cx="3275856" cy="43629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4476" y="274097"/>
            <a:ext cx="9637663" cy="43629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8097-4AFF-3849-A6FF-A6F4220BBC9F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DA2F-C353-634E-BFEE-2D860338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5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8097-4AFF-3849-A6FF-A6F4220BBC9F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DA2F-C353-634E-BFEE-2D860338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9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563" y="1283491"/>
            <a:ext cx="13103423" cy="2141534"/>
          </a:xfrm>
        </p:spPr>
        <p:txBody>
          <a:bodyPr anchor="b"/>
          <a:lstStyle>
            <a:lvl1pPr>
              <a:defRPr sz="4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563" y="3445285"/>
            <a:ext cx="13103423" cy="1126182"/>
          </a:xfrm>
        </p:spPr>
        <p:txBody>
          <a:bodyPr/>
          <a:lstStyle>
            <a:lvl1pPr marL="0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1pPr>
            <a:lvl2pPr marL="343220" indent="0">
              <a:buNone/>
              <a:defRPr sz="1501">
                <a:solidFill>
                  <a:schemeClr val="tx1">
                    <a:tint val="75000"/>
                  </a:schemeClr>
                </a:solidFill>
              </a:defRPr>
            </a:lvl2pPr>
            <a:lvl3pPr marL="68644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966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4pPr>
            <a:lvl5pPr marL="137288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5pPr>
            <a:lvl6pPr marL="171610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6pPr>
            <a:lvl7pPr marL="205932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7pPr>
            <a:lvl8pPr marL="240254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8pPr>
            <a:lvl9pPr marL="2745760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8097-4AFF-3849-A6FF-A6F4220BBC9F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DA2F-C353-634E-BFEE-2D860338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4476" y="1370486"/>
            <a:ext cx="6456759" cy="3266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1140" y="1370486"/>
            <a:ext cx="6456759" cy="3266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8097-4AFF-3849-A6FF-A6F4220BBC9F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DA2F-C353-634E-BFEE-2D860338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455" y="274098"/>
            <a:ext cx="13103423" cy="9950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455" y="1262040"/>
            <a:ext cx="6427086" cy="618506"/>
          </a:xfrm>
        </p:spPr>
        <p:txBody>
          <a:bodyPr anchor="b"/>
          <a:lstStyle>
            <a:lvl1pPr marL="0" indent="0">
              <a:buNone/>
              <a:defRPr sz="1802" b="1"/>
            </a:lvl1pPr>
            <a:lvl2pPr marL="343220" indent="0">
              <a:buNone/>
              <a:defRPr sz="1501" b="1"/>
            </a:lvl2pPr>
            <a:lvl3pPr marL="686440" indent="0">
              <a:buNone/>
              <a:defRPr sz="1351" b="1"/>
            </a:lvl3pPr>
            <a:lvl4pPr marL="1029660" indent="0">
              <a:buNone/>
              <a:defRPr sz="1201" b="1"/>
            </a:lvl4pPr>
            <a:lvl5pPr marL="1372880" indent="0">
              <a:buNone/>
              <a:defRPr sz="1201" b="1"/>
            </a:lvl5pPr>
            <a:lvl6pPr marL="1716100" indent="0">
              <a:buNone/>
              <a:defRPr sz="1201" b="1"/>
            </a:lvl6pPr>
            <a:lvl7pPr marL="2059320" indent="0">
              <a:buNone/>
              <a:defRPr sz="1201" b="1"/>
            </a:lvl7pPr>
            <a:lvl8pPr marL="2402540" indent="0">
              <a:buNone/>
              <a:defRPr sz="1201" b="1"/>
            </a:lvl8pPr>
            <a:lvl9pPr marL="2745760" indent="0">
              <a:buNone/>
              <a:defRPr sz="12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455" y="1880546"/>
            <a:ext cx="6427086" cy="276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1140" y="1262040"/>
            <a:ext cx="6458738" cy="618506"/>
          </a:xfrm>
        </p:spPr>
        <p:txBody>
          <a:bodyPr anchor="b"/>
          <a:lstStyle>
            <a:lvl1pPr marL="0" indent="0">
              <a:buNone/>
              <a:defRPr sz="1802" b="1"/>
            </a:lvl1pPr>
            <a:lvl2pPr marL="343220" indent="0">
              <a:buNone/>
              <a:defRPr sz="1501" b="1"/>
            </a:lvl2pPr>
            <a:lvl3pPr marL="686440" indent="0">
              <a:buNone/>
              <a:defRPr sz="1351" b="1"/>
            </a:lvl3pPr>
            <a:lvl4pPr marL="1029660" indent="0">
              <a:buNone/>
              <a:defRPr sz="1201" b="1"/>
            </a:lvl4pPr>
            <a:lvl5pPr marL="1372880" indent="0">
              <a:buNone/>
              <a:defRPr sz="1201" b="1"/>
            </a:lvl5pPr>
            <a:lvl6pPr marL="1716100" indent="0">
              <a:buNone/>
              <a:defRPr sz="1201" b="1"/>
            </a:lvl6pPr>
            <a:lvl7pPr marL="2059320" indent="0">
              <a:buNone/>
              <a:defRPr sz="1201" b="1"/>
            </a:lvl7pPr>
            <a:lvl8pPr marL="2402540" indent="0">
              <a:buNone/>
              <a:defRPr sz="1201" b="1"/>
            </a:lvl8pPr>
            <a:lvl9pPr marL="2745760" indent="0">
              <a:buNone/>
              <a:defRPr sz="12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91140" y="1880546"/>
            <a:ext cx="6458738" cy="276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8097-4AFF-3849-A6FF-A6F4220BBC9F}" type="datetimeFigureOut">
              <a:rPr lang="en-US" smtClean="0"/>
              <a:t>9/2/23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DA2F-C353-634E-BFEE-2D860338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8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8097-4AFF-3849-A6FF-A6F4220BBC9F}" type="datetimeFigureOut">
              <a:rPr lang="en-US" smtClean="0"/>
              <a:t>9/2/23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DA2F-C353-634E-BFEE-2D860338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3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8097-4AFF-3849-A6FF-A6F4220BBC9F}" type="datetimeFigureOut">
              <a:rPr lang="en-US" smtClean="0"/>
              <a:t>9/2/23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DA2F-C353-634E-BFEE-2D860338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1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455" y="343218"/>
            <a:ext cx="4899936" cy="1201261"/>
          </a:xfrm>
        </p:spPr>
        <p:txBody>
          <a:bodyPr anchor="b"/>
          <a:lstStyle>
            <a:lvl1pPr>
              <a:defRPr sz="2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8738" y="741255"/>
            <a:ext cx="7691140" cy="3658604"/>
          </a:xfrm>
        </p:spPr>
        <p:txBody>
          <a:bodyPr/>
          <a:lstStyle>
            <a:lvl1pPr>
              <a:defRPr sz="2402"/>
            </a:lvl1pPr>
            <a:lvl2pPr>
              <a:defRPr sz="2102"/>
            </a:lvl2pPr>
            <a:lvl3pPr>
              <a:defRPr sz="1802"/>
            </a:lvl3pPr>
            <a:lvl4pPr>
              <a:defRPr sz="1501"/>
            </a:lvl4pPr>
            <a:lvl5pPr>
              <a:defRPr sz="1501"/>
            </a:lvl5pPr>
            <a:lvl6pPr>
              <a:defRPr sz="1501"/>
            </a:lvl6pPr>
            <a:lvl7pPr>
              <a:defRPr sz="1501"/>
            </a:lvl7pPr>
            <a:lvl8pPr>
              <a:defRPr sz="1501"/>
            </a:lvl8pPr>
            <a:lvl9pPr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6455" y="1544479"/>
            <a:ext cx="4899936" cy="2861338"/>
          </a:xfrm>
        </p:spPr>
        <p:txBody>
          <a:bodyPr/>
          <a:lstStyle>
            <a:lvl1pPr marL="0" indent="0">
              <a:buNone/>
              <a:defRPr sz="1201"/>
            </a:lvl1pPr>
            <a:lvl2pPr marL="343220" indent="0">
              <a:buNone/>
              <a:defRPr sz="1051"/>
            </a:lvl2pPr>
            <a:lvl3pPr marL="686440" indent="0">
              <a:buNone/>
              <a:defRPr sz="901"/>
            </a:lvl3pPr>
            <a:lvl4pPr marL="1029660" indent="0">
              <a:buNone/>
              <a:defRPr sz="751"/>
            </a:lvl4pPr>
            <a:lvl5pPr marL="1372880" indent="0">
              <a:buNone/>
              <a:defRPr sz="751"/>
            </a:lvl5pPr>
            <a:lvl6pPr marL="1716100" indent="0">
              <a:buNone/>
              <a:defRPr sz="751"/>
            </a:lvl6pPr>
            <a:lvl7pPr marL="2059320" indent="0">
              <a:buNone/>
              <a:defRPr sz="751"/>
            </a:lvl7pPr>
            <a:lvl8pPr marL="2402540" indent="0">
              <a:buNone/>
              <a:defRPr sz="751"/>
            </a:lvl8pPr>
            <a:lvl9pPr marL="2745760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8097-4AFF-3849-A6FF-A6F4220BBC9F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DA2F-C353-634E-BFEE-2D860338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455" y="343218"/>
            <a:ext cx="4899936" cy="1201261"/>
          </a:xfrm>
        </p:spPr>
        <p:txBody>
          <a:bodyPr anchor="b"/>
          <a:lstStyle>
            <a:lvl1pPr>
              <a:defRPr sz="2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58738" y="741255"/>
            <a:ext cx="7691140" cy="3658604"/>
          </a:xfrm>
        </p:spPr>
        <p:txBody>
          <a:bodyPr anchor="t"/>
          <a:lstStyle>
            <a:lvl1pPr marL="0" indent="0">
              <a:buNone/>
              <a:defRPr sz="2402"/>
            </a:lvl1pPr>
            <a:lvl2pPr marL="343220" indent="0">
              <a:buNone/>
              <a:defRPr sz="2102"/>
            </a:lvl2pPr>
            <a:lvl3pPr marL="686440" indent="0">
              <a:buNone/>
              <a:defRPr sz="1802"/>
            </a:lvl3pPr>
            <a:lvl4pPr marL="1029660" indent="0">
              <a:buNone/>
              <a:defRPr sz="1501"/>
            </a:lvl4pPr>
            <a:lvl5pPr marL="1372880" indent="0">
              <a:buNone/>
              <a:defRPr sz="1501"/>
            </a:lvl5pPr>
            <a:lvl6pPr marL="1716100" indent="0">
              <a:buNone/>
              <a:defRPr sz="1501"/>
            </a:lvl6pPr>
            <a:lvl7pPr marL="2059320" indent="0">
              <a:buNone/>
              <a:defRPr sz="1501"/>
            </a:lvl7pPr>
            <a:lvl8pPr marL="2402540" indent="0">
              <a:buNone/>
              <a:defRPr sz="1501"/>
            </a:lvl8pPr>
            <a:lvl9pPr marL="2745760" indent="0">
              <a:buNone/>
              <a:defRPr sz="15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6455" y="1544479"/>
            <a:ext cx="4899936" cy="2861338"/>
          </a:xfrm>
        </p:spPr>
        <p:txBody>
          <a:bodyPr/>
          <a:lstStyle>
            <a:lvl1pPr marL="0" indent="0">
              <a:buNone/>
              <a:defRPr sz="1201"/>
            </a:lvl1pPr>
            <a:lvl2pPr marL="343220" indent="0">
              <a:buNone/>
              <a:defRPr sz="1051"/>
            </a:lvl2pPr>
            <a:lvl3pPr marL="686440" indent="0">
              <a:buNone/>
              <a:defRPr sz="901"/>
            </a:lvl3pPr>
            <a:lvl4pPr marL="1029660" indent="0">
              <a:buNone/>
              <a:defRPr sz="751"/>
            </a:lvl4pPr>
            <a:lvl5pPr marL="1372880" indent="0">
              <a:buNone/>
              <a:defRPr sz="751"/>
            </a:lvl5pPr>
            <a:lvl6pPr marL="1716100" indent="0">
              <a:buNone/>
              <a:defRPr sz="751"/>
            </a:lvl6pPr>
            <a:lvl7pPr marL="2059320" indent="0">
              <a:buNone/>
              <a:defRPr sz="751"/>
            </a:lvl7pPr>
            <a:lvl8pPr marL="2402540" indent="0">
              <a:buNone/>
              <a:defRPr sz="751"/>
            </a:lvl8pPr>
            <a:lvl9pPr marL="2745760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8097-4AFF-3849-A6FF-A6F4220BBC9F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DA2F-C353-634E-BFEE-2D860338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2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4476" y="274098"/>
            <a:ext cx="13103423" cy="99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4476" y="1370486"/>
            <a:ext cx="13103423" cy="326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4476" y="4771678"/>
            <a:ext cx="3418284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18097-4AFF-3849-A6FF-A6F4220BBC9F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2474" y="4771678"/>
            <a:ext cx="5127427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615" y="4771678"/>
            <a:ext cx="3418284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FDA2F-C353-634E-BFEE-2D8603381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0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6440" rtl="0" eaLnBrk="1" latinLnBrk="0" hangingPunct="1">
        <a:lnSpc>
          <a:spcPct val="90000"/>
        </a:lnSpc>
        <a:spcBef>
          <a:spcPct val="0"/>
        </a:spcBef>
        <a:buNone/>
        <a:defRPr sz="33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610" indent="-171610" algn="l" defTabSz="686440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1pPr>
      <a:lvl2pPr marL="51483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2" kern="1200">
          <a:solidFill>
            <a:schemeClr val="tx1"/>
          </a:solidFill>
          <a:latin typeface="+mn-lt"/>
          <a:ea typeface="+mn-ea"/>
          <a:cs typeface="+mn-cs"/>
        </a:defRPr>
      </a:lvl2pPr>
      <a:lvl3pPr marL="85805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127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449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771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3093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415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7370" indent="-171610" algn="l" defTabSz="68644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322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644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966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288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610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932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254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5760" algn="l" defTabSz="68644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dark-light-man-person-22081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CF36F30-292F-504A-A0B3-AA28AFE75FE9}"/>
              </a:ext>
            </a:extLst>
          </p:cNvPr>
          <p:cNvGrpSpPr/>
          <p:nvPr/>
        </p:nvGrpSpPr>
        <p:grpSpPr>
          <a:xfrm>
            <a:off x="-18157" y="0"/>
            <a:ext cx="15103991" cy="5148263"/>
            <a:chOff x="-226" y="0"/>
            <a:chExt cx="11401414" cy="38862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53A2D6-BC93-8F45-A039-D5348F877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4804" y="18258"/>
              <a:ext cx="6876384" cy="3867965"/>
            </a:xfrm>
            <a:prstGeom prst="rect">
              <a:avLst/>
            </a:prstGeom>
          </p:spPr>
        </p:pic>
        <p:pic>
          <p:nvPicPr>
            <p:cNvPr id="7" name="Picture 6" descr="Free stock photo of dark, light, man">
              <a:extLst>
                <a:ext uri="{FF2B5EF4-FFF2-40B4-BE49-F238E27FC236}">
                  <a16:creationId xmlns:a16="http://schemas.microsoft.com/office/drawing/2014/main" id="{58740287-D4B8-024E-A441-660C8F566B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l="20803"/>
            <a:stretch/>
          </p:blipFill>
          <p:spPr>
            <a:xfrm>
              <a:off x="-226" y="0"/>
              <a:ext cx="4611636" cy="38862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B32499-8848-564A-B3DD-6B496C90D44C}"/>
                </a:ext>
              </a:extLst>
            </p:cNvPr>
            <p:cNvSpPr txBox="1"/>
            <p:nvPr/>
          </p:nvSpPr>
          <p:spPr>
            <a:xfrm>
              <a:off x="2917065" y="684867"/>
              <a:ext cx="1533368" cy="257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Who </a:t>
              </a:r>
            </a:p>
            <a:p>
              <a:endPara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3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Is </a:t>
              </a:r>
            </a:p>
            <a:p>
              <a:endPara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3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Next?</a:t>
              </a:r>
            </a:p>
            <a:p>
              <a:r>
                <a:rPr lang="en-US" sz="3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076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李诚</dc:creator>
  <cp:lastModifiedBy>李诚</cp:lastModifiedBy>
  <cp:revision>1</cp:revision>
  <dcterms:created xsi:type="dcterms:W3CDTF">2023-09-02T10:51:47Z</dcterms:created>
  <dcterms:modified xsi:type="dcterms:W3CDTF">2023-09-02T11:22:34Z</dcterms:modified>
</cp:coreProperties>
</file>