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</p:sldIdLst>
  <p:sldSz cx="12192000" cy="3527425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4"/>
  </p:normalViewPr>
  <p:slideViewPr>
    <p:cSldViewPr snapToGrid="0" snapToObjects="1" showGuides="1">
      <p:cViewPr varScale="1">
        <p:scale>
          <a:sx n="104" d="100"/>
          <a:sy n="104" d="100"/>
        </p:scale>
        <p:origin x="232" y="1648"/>
      </p:cViewPr>
      <p:guideLst>
        <p:guide orient="horz" pos="108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3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77290"/>
            <a:ext cx="9144000" cy="1228066"/>
          </a:xfrm>
        </p:spPr>
        <p:txBody>
          <a:bodyPr anchor="b"/>
          <a:lstStyle>
            <a:lvl1pPr algn="ctr">
              <a:defRPr sz="30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52715"/>
            <a:ext cx="9144000" cy="851644"/>
          </a:xfrm>
        </p:spPr>
        <p:txBody>
          <a:bodyPr/>
          <a:lstStyle>
            <a:lvl1pPr marL="0" indent="0" algn="ctr">
              <a:buNone/>
              <a:defRPr sz="1235"/>
            </a:lvl1pPr>
            <a:lvl2pPr marL="234950" indent="0" algn="ctr">
              <a:buNone/>
              <a:defRPr sz="1030"/>
            </a:lvl2pPr>
            <a:lvl3pPr marL="470535" indent="0" algn="ctr">
              <a:buNone/>
              <a:defRPr sz="925"/>
            </a:lvl3pPr>
            <a:lvl4pPr marL="705485" indent="0" algn="ctr">
              <a:buNone/>
              <a:defRPr sz="825"/>
            </a:lvl4pPr>
            <a:lvl5pPr marL="940435" indent="0" algn="ctr">
              <a:buNone/>
              <a:defRPr sz="825"/>
            </a:lvl5pPr>
            <a:lvl6pPr marL="1176020" indent="0" algn="ctr">
              <a:buNone/>
              <a:defRPr sz="825"/>
            </a:lvl6pPr>
            <a:lvl7pPr marL="1410970" indent="0" algn="ctr">
              <a:buNone/>
              <a:defRPr sz="825"/>
            </a:lvl7pPr>
            <a:lvl8pPr marL="1646555" indent="0" algn="ctr">
              <a:buNone/>
              <a:defRPr sz="825"/>
            </a:lvl8pPr>
            <a:lvl9pPr marL="1881505" indent="0" algn="ctr">
              <a:buNone/>
              <a:defRPr sz="82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9CA3-1682-4D49-BD84-33DE32D3C0F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0734-3020-B24F-9D43-20822771C92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9CA3-1682-4D49-BD84-33DE32D3C0F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0734-3020-B24F-9D43-20822771C92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87803"/>
            <a:ext cx="2628900" cy="29893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7803"/>
            <a:ext cx="7734300" cy="29893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9CA3-1682-4D49-BD84-33DE32D3C0F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0734-3020-B24F-9D43-20822771C92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9CA3-1682-4D49-BD84-33DE32D3C0F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0734-3020-B24F-9D43-20822771C92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79407"/>
            <a:ext cx="10515600" cy="1467311"/>
          </a:xfrm>
        </p:spPr>
        <p:txBody>
          <a:bodyPr anchor="b"/>
          <a:lstStyle>
            <a:lvl1pPr>
              <a:defRPr sz="30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360599"/>
            <a:ext cx="10515600" cy="771624"/>
          </a:xfrm>
        </p:spPr>
        <p:txBody>
          <a:bodyPr/>
          <a:lstStyle>
            <a:lvl1pPr marL="0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1pPr>
            <a:lvl2pPr marL="234950" indent="0">
              <a:buNone/>
              <a:defRPr sz="1030">
                <a:solidFill>
                  <a:schemeClr val="tx1">
                    <a:tint val="75000"/>
                  </a:schemeClr>
                </a:solidFill>
              </a:defRPr>
            </a:lvl2pPr>
            <a:lvl3pPr marL="470535" indent="0">
              <a:buNone/>
              <a:defRPr sz="925">
                <a:solidFill>
                  <a:schemeClr val="tx1">
                    <a:tint val="75000"/>
                  </a:schemeClr>
                </a:solidFill>
              </a:defRPr>
            </a:lvl3pPr>
            <a:lvl4pPr marL="705485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4pPr>
            <a:lvl5pPr marL="940435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5pPr>
            <a:lvl6pPr marL="1176020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6pPr>
            <a:lvl7pPr marL="1410970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7pPr>
            <a:lvl8pPr marL="1646555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8pPr>
            <a:lvl9pPr marL="1881505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9CA3-1682-4D49-BD84-33DE32D3C0F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0734-3020-B24F-9D43-20822771C92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39013"/>
            <a:ext cx="5181600" cy="2238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39013"/>
            <a:ext cx="5181600" cy="2238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9CA3-1682-4D49-BD84-33DE32D3C0F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0734-3020-B24F-9D43-20822771C92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7803"/>
            <a:ext cx="10515600" cy="6818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64709"/>
            <a:ext cx="5157787" cy="423781"/>
          </a:xfrm>
        </p:spPr>
        <p:txBody>
          <a:bodyPr anchor="b"/>
          <a:lstStyle>
            <a:lvl1pPr marL="0" indent="0">
              <a:buNone/>
              <a:defRPr sz="1235" b="1"/>
            </a:lvl1pPr>
            <a:lvl2pPr marL="234950" indent="0">
              <a:buNone/>
              <a:defRPr sz="1030" b="1"/>
            </a:lvl2pPr>
            <a:lvl3pPr marL="470535" indent="0">
              <a:buNone/>
              <a:defRPr sz="925" b="1"/>
            </a:lvl3pPr>
            <a:lvl4pPr marL="705485" indent="0">
              <a:buNone/>
              <a:defRPr sz="825" b="1"/>
            </a:lvl4pPr>
            <a:lvl5pPr marL="940435" indent="0">
              <a:buNone/>
              <a:defRPr sz="825" b="1"/>
            </a:lvl5pPr>
            <a:lvl6pPr marL="1176020" indent="0">
              <a:buNone/>
              <a:defRPr sz="825" b="1"/>
            </a:lvl6pPr>
            <a:lvl7pPr marL="1410970" indent="0">
              <a:buNone/>
              <a:defRPr sz="825" b="1"/>
            </a:lvl7pPr>
            <a:lvl8pPr marL="1646555" indent="0">
              <a:buNone/>
              <a:defRPr sz="825" b="1"/>
            </a:lvl8pPr>
            <a:lvl9pPr marL="1881505" indent="0">
              <a:buNone/>
              <a:defRPr sz="82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288490"/>
            <a:ext cx="5157787" cy="1895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64709"/>
            <a:ext cx="5183188" cy="423781"/>
          </a:xfrm>
        </p:spPr>
        <p:txBody>
          <a:bodyPr anchor="b"/>
          <a:lstStyle>
            <a:lvl1pPr marL="0" indent="0">
              <a:buNone/>
              <a:defRPr sz="1235" b="1"/>
            </a:lvl1pPr>
            <a:lvl2pPr marL="234950" indent="0">
              <a:buNone/>
              <a:defRPr sz="1030" b="1"/>
            </a:lvl2pPr>
            <a:lvl3pPr marL="470535" indent="0">
              <a:buNone/>
              <a:defRPr sz="925" b="1"/>
            </a:lvl3pPr>
            <a:lvl4pPr marL="705485" indent="0">
              <a:buNone/>
              <a:defRPr sz="825" b="1"/>
            </a:lvl4pPr>
            <a:lvl5pPr marL="940435" indent="0">
              <a:buNone/>
              <a:defRPr sz="825" b="1"/>
            </a:lvl5pPr>
            <a:lvl6pPr marL="1176020" indent="0">
              <a:buNone/>
              <a:defRPr sz="825" b="1"/>
            </a:lvl6pPr>
            <a:lvl7pPr marL="1410970" indent="0">
              <a:buNone/>
              <a:defRPr sz="825" b="1"/>
            </a:lvl7pPr>
            <a:lvl8pPr marL="1646555" indent="0">
              <a:buNone/>
              <a:defRPr sz="825" b="1"/>
            </a:lvl8pPr>
            <a:lvl9pPr marL="1881505" indent="0">
              <a:buNone/>
              <a:defRPr sz="82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288490"/>
            <a:ext cx="5183188" cy="1895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9CA3-1682-4D49-BD84-33DE32D3C0F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0734-3020-B24F-9D43-20822771C92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9CA3-1682-4D49-BD84-33DE32D3C0F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0734-3020-B24F-9D43-20822771C92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9CA3-1682-4D49-BD84-33DE32D3C0F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0734-3020-B24F-9D43-20822771C92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35162"/>
            <a:ext cx="3932237" cy="823066"/>
          </a:xfrm>
        </p:spPr>
        <p:txBody>
          <a:bodyPr anchor="b"/>
          <a:lstStyle>
            <a:lvl1pPr>
              <a:defRPr sz="1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07884"/>
            <a:ext cx="6172200" cy="2506758"/>
          </a:xfrm>
        </p:spPr>
        <p:txBody>
          <a:bodyPr/>
          <a:lstStyle>
            <a:lvl1pPr>
              <a:defRPr sz="1645"/>
            </a:lvl1pPr>
            <a:lvl2pPr>
              <a:defRPr sz="1440"/>
            </a:lvl2pPr>
            <a:lvl3pPr>
              <a:defRPr sz="1235"/>
            </a:lvl3pPr>
            <a:lvl4pPr>
              <a:defRPr sz="1030"/>
            </a:lvl4pPr>
            <a:lvl5pPr>
              <a:defRPr sz="1030"/>
            </a:lvl5pPr>
            <a:lvl6pPr>
              <a:defRPr sz="1030"/>
            </a:lvl6pPr>
            <a:lvl7pPr>
              <a:defRPr sz="1030"/>
            </a:lvl7pPr>
            <a:lvl8pPr>
              <a:defRPr sz="1030"/>
            </a:lvl8pPr>
            <a:lvl9pPr>
              <a:defRPr sz="103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58228"/>
            <a:ext cx="3932237" cy="1960497"/>
          </a:xfrm>
        </p:spPr>
        <p:txBody>
          <a:bodyPr/>
          <a:lstStyle>
            <a:lvl1pPr marL="0" indent="0">
              <a:buNone/>
              <a:defRPr sz="825"/>
            </a:lvl1pPr>
            <a:lvl2pPr marL="234950" indent="0">
              <a:buNone/>
              <a:defRPr sz="720"/>
            </a:lvl2pPr>
            <a:lvl3pPr marL="470535" indent="0">
              <a:buNone/>
              <a:defRPr sz="615"/>
            </a:lvl3pPr>
            <a:lvl4pPr marL="705485" indent="0">
              <a:buNone/>
              <a:defRPr sz="515"/>
            </a:lvl4pPr>
            <a:lvl5pPr marL="940435" indent="0">
              <a:buNone/>
              <a:defRPr sz="515"/>
            </a:lvl5pPr>
            <a:lvl6pPr marL="1176020" indent="0">
              <a:buNone/>
              <a:defRPr sz="515"/>
            </a:lvl6pPr>
            <a:lvl7pPr marL="1410970" indent="0">
              <a:buNone/>
              <a:defRPr sz="515"/>
            </a:lvl7pPr>
            <a:lvl8pPr marL="1646555" indent="0">
              <a:buNone/>
              <a:defRPr sz="515"/>
            </a:lvl8pPr>
            <a:lvl9pPr marL="1881505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9CA3-1682-4D49-BD84-33DE32D3C0F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0734-3020-B24F-9D43-20822771C92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35162"/>
            <a:ext cx="3932237" cy="823066"/>
          </a:xfrm>
        </p:spPr>
        <p:txBody>
          <a:bodyPr anchor="b"/>
          <a:lstStyle>
            <a:lvl1pPr>
              <a:defRPr sz="1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07884"/>
            <a:ext cx="6172200" cy="2506758"/>
          </a:xfrm>
        </p:spPr>
        <p:txBody>
          <a:bodyPr anchor="t"/>
          <a:lstStyle>
            <a:lvl1pPr marL="0" indent="0">
              <a:buNone/>
              <a:defRPr sz="1645"/>
            </a:lvl1pPr>
            <a:lvl2pPr marL="234950" indent="0">
              <a:buNone/>
              <a:defRPr sz="1440"/>
            </a:lvl2pPr>
            <a:lvl3pPr marL="470535" indent="0">
              <a:buNone/>
              <a:defRPr sz="1235"/>
            </a:lvl3pPr>
            <a:lvl4pPr marL="705485" indent="0">
              <a:buNone/>
              <a:defRPr sz="1030"/>
            </a:lvl4pPr>
            <a:lvl5pPr marL="940435" indent="0">
              <a:buNone/>
              <a:defRPr sz="1030"/>
            </a:lvl5pPr>
            <a:lvl6pPr marL="1176020" indent="0">
              <a:buNone/>
              <a:defRPr sz="1030"/>
            </a:lvl6pPr>
            <a:lvl7pPr marL="1410970" indent="0">
              <a:buNone/>
              <a:defRPr sz="1030"/>
            </a:lvl7pPr>
            <a:lvl8pPr marL="1646555" indent="0">
              <a:buNone/>
              <a:defRPr sz="1030"/>
            </a:lvl8pPr>
            <a:lvl9pPr marL="1881505" indent="0">
              <a:buNone/>
              <a:defRPr sz="10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58228"/>
            <a:ext cx="3932237" cy="1960497"/>
          </a:xfrm>
        </p:spPr>
        <p:txBody>
          <a:bodyPr/>
          <a:lstStyle>
            <a:lvl1pPr marL="0" indent="0">
              <a:buNone/>
              <a:defRPr sz="825"/>
            </a:lvl1pPr>
            <a:lvl2pPr marL="234950" indent="0">
              <a:buNone/>
              <a:defRPr sz="720"/>
            </a:lvl2pPr>
            <a:lvl3pPr marL="470535" indent="0">
              <a:buNone/>
              <a:defRPr sz="615"/>
            </a:lvl3pPr>
            <a:lvl4pPr marL="705485" indent="0">
              <a:buNone/>
              <a:defRPr sz="515"/>
            </a:lvl4pPr>
            <a:lvl5pPr marL="940435" indent="0">
              <a:buNone/>
              <a:defRPr sz="515"/>
            </a:lvl5pPr>
            <a:lvl6pPr marL="1176020" indent="0">
              <a:buNone/>
              <a:defRPr sz="515"/>
            </a:lvl6pPr>
            <a:lvl7pPr marL="1410970" indent="0">
              <a:buNone/>
              <a:defRPr sz="515"/>
            </a:lvl7pPr>
            <a:lvl8pPr marL="1646555" indent="0">
              <a:buNone/>
              <a:defRPr sz="515"/>
            </a:lvl8pPr>
            <a:lvl9pPr marL="1881505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9CA3-1682-4D49-BD84-33DE32D3C0F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0734-3020-B24F-9D43-20822771C92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7803"/>
            <a:ext cx="10515600" cy="681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39013"/>
            <a:ext cx="10515600" cy="2238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269401"/>
            <a:ext cx="2743200" cy="187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A9CA3-1682-4D49-BD84-33DE32D3C0F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269401"/>
            <a:ext cx="4114800" cy="187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269401"/>
            <a:ext cx="2743200" cy="187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40734-3020-B24F-9D43-20822771C92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70535" rtl="0" eaLnBrk="1" latinLnBrk="0" hangingPunct="1">
        <a:lnSpc>
          <a:spcPct val="90000"/>
        </a:lnSpc>
        <a:spcBef>
          <a:spcPct val="0"/>
        </a:spcBef>
        <a:buNone/>
        <a:defRPr sz="22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475" indent="-117475" algn="l" defTabSz="470535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53060" indent="-117475" algn="l" defTabSz="470535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1235" kern="1200">
          <a:solidFill>
            <a:schemeClr val="tx1"/>
          </a:solidFill>
          <a:latin typeface="+mn-lt"/>
          <a:ea typeface="+mn-ea"/>
          <a:cs typeface="+mn-cs"/>
        </a:defRPr>
      </a:lvl2pPr>
      <a:lvl3pPr marL="588010" indent="-117475" algn="l" defTabSz="470535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103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117475" algn="l" defTabSz="470535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25" kern="1200">
          <a:solidFill>
            <a:schemeClr val="tx1"/>
          </a:solidFill>
          <a:latin typeface="+mn-lt"/>
          <a:ea typeface="+mn-ea"/>
          <a:cs typeface="+mn-cs"/>
        </a:defRPr>
      </a:lvl4pPr>
      <a:lvl5pPr marL="1058545" indent="-117475" algn="l" defTabSz="470535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25" kern="1200">
          <a:solidFill>
            <a:schemeClr val="tx1"/>
          </a:solidFill>
          <a:latin typeface="+mn-lt"/>
          <a:ea typeface="+mn-ea"/>
          <a:cs typeface="+mn-cs"/>
        </a:defRPr>
      </a:lvl5pPr>
      <a:lvl6pPr marL="1293495" indent="-117475" algn="l" defTabSz="470535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25" kern="1200">
          <a:solidFill>
            <a:schemeClr val="tx1"/>
          </a:solidFill>
          <a:latin typeface="+mn-lt"/>
          <a:ea typeface="+mn-ea"/>
          <a:cs typeface="+mn-cs"/>
        </a:defRPr>
      </a:lvl6pPr>
      <a:lvl7pPr marL="1528445" indent="-117475" algn="l" defTabSz="470535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25" kern="1200">
          <a:solidFill>
            <a:schemeClr val="tx1"/>
          </a:solidFill>
          <a:latin typeface="+mn-lt"/>
          <a:ea typeface="+mn-ea"/>
          <a:cs typeface="+mn-cs"/>
        </a:defRPr>
      </a:lvl7pPr>
      <a:lvl8pPr marL="1764030" indent="-117475" algn="l" defTabSz="470535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25" kern="1200">
          <a:solidFill>
            <a:schemeClr val="tx1"/>
          </a:solidFill>
          <a:latin typeface="+mn-lt"/>
          <a:ea typeface="+mn-ea"/>
          <a:cs typeface="+mn-cs"/>
        </a:defRPr>
      </a:lvl8pPr>
      <a:lvl9pPr marL="1998980" indent="-117475" algn="l" defTabSz="470535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0535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1pPr>
      <a:lvl2pPr marL="234950" algn="l" defTabSz="470535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2pPr>
      <a:lvl3pPr marL="470535" algn="l" defTabSz="470535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3pPr>
      <a:lvl4pPr marL="705485" algn="l" defTabSz="470535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4pPr>
      <a:lvl5pPr marL="940435" algn="l" defTabSz="470535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5pPr>
      <a:lvl6pPr marL="1176020" algn="l" defTabSz="470535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6pPr>
      <a:lvl7pPr marL="1410970" algn="l" defTabSz="470535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7pPr>
      <a:lvl8pPr marL="1646555" algn="l" defTabSz="470535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8pPr>
      <a:lvl9pPr marL="1881505" algn="l" defTabSz="470535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l="1953" t="10515" r="1200" b="38203"/>
          <a:stretch>
            <a:fillRect/>
          </a:stretch>
        </p:blipFill>
        <p:spPr>
          <a:xfrm>
            <a:off x="-148590" y="-59055"/>
            <a:ext cx="12489180" cy="37299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5900" y="775970"/>
            <a:ext cx="45516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kyon:「What should I do since all the clubs at school are so boring?</a:t>
            </a:r>
            <a:r>
              <a:rPr lang="en-US" altLang="zh-CN" sz="1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」</a:t>
            </a:r>
            <a:endParaRPr lang="en-US" altLang="zh-CN" sz="1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5900" y="1537970"/>
            <a:ext cx="9046210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haruhi:</a:t>
            </a:r>
            <a:r>
              <a:rPr lang="en-US" altLang="zh-CN" sz="1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「You're right, these clubs are too ordinary and lack creativity and uniqueness.」</a:t>
            </a:r>
            <a:endParaRPr lang="en-US" altLang="zh-CN" sz="1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73990" y="2339340"/>
            <a:ext cx="9046210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kyon:</a:t>
            </a:r>
            <a:r>
              <a:rPr lang="en-US" altLang="zh-CN" sz="1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「If we form a club, what should we name it?」</a:t>
            </a:r>
            <a:endParaRPr lang="en-US" altLang="zh-CN" sz="1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-67945" y="3188970"/>
            <a:ext cx="10855325" cy="551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                haruhi:</a:t>
            </a:r>
            <a:r>
              <a:rPr lang="en-US" altLang="zh-CN" sz="1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「I've already decided on a name for the club - the Save the </a:t>
            </a:r>
            <a:endParaRPr lang="en-US" altLang="zh-CN" sz="1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World by Overloading it with Fun Haruhi Suzumiya Brigade, also known as the SOS Brigade.」</a:t>
            </a:r>
            <a:endParaRPr lang="en-US" altLang="zh-CN" sz="1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NTM2ZGM2ODEzNThhODVhMjJiMDNlNGE1MWUyNWZhMDkifQ=="/>
  <p:tag name="KSO_WPP_MARK_KEY" val="ca83fd51-a883-490a-b357-eafb75b5730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406</Words>
  <Application>WPS 演示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Calibri Light</vt:lpstr>
      <vt:lpstr>等线 Light</vt:lpstr>
      <vt:lpstr>Calibri</vt:lpstr>
      <vt:lpstr>等线</vt:lpstr>
      <vt:lpstr>微软雅黑</vt:lpstr>
      <vt:lpstr>Arial Unicode MS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李诚</dc:creator>
  <cp:lastModifiedBy>闫晨曦</cp:lastModifiedBy>
  <cp:revision>3</cp:revision>
  <dcterms:created xsi:type="dcterms:W3CDTF">2023-06-09T23:41:00Z</dcterms:created>
  <dcterms:modified xsi:type="dcterms:W3CDTF">2023-08-17T05:26:23Z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5C4AB72A5BDC4DE0B7A0A7EEEF53A86F_12</vt:lpwstr>
  </property>
  <property fmtid="{D5CDD505-2E9C-101B-9397-08002B2CF9AE}" pid="3" name="KSOProductBuildVer">
    <vt:lpwstr>2052-11.1.0.14309</vt:lpwstr>
  </property>
</Properties>
</file>