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3527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04" d="100"/>
          <a:sy n="104" d="100"/>
        </p:scale>
        <p:origin x="232" y="1648"/>
      </p:cViewPr>
      <p:guideLst>
        <p:guide orient="horz" pos="111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7290"/>
            <a:ext cx="9144000" cy="1228066"/>
          </a:xfrm>
        </p:spPr>
        <p:txBody>
          <a:bodyPr anchor="b"/>
          <a:lstStyle>
            <a:lvl1pPr algn="ctr">
              <a:defRPr sz="3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52715"/>
            <a:ext cx="9144000" cy="851644"/>
          </a:xfrm>
        </p:spPr>
        <p:txBody>
          <a:bodyPr/>
          <a:lstStyle>
            <a:lvl1pPr marL="0" indent="0" algn="ctr">
              <a:buNone/>
              <a:defRPr sz="1235"/>
            </a:lvl1pPr>
            <a:lvl2pPr marL="235184" indent="0" algn="ctr">
              <a:buNone/>
              <a:defRPr sz="1029"/>
            </a:lvl2pPr>
            <a:lvl3pPr marL="470367" indent="0" algn="ctr">
              <a:buNone/>
              <a:defRPr sz="926"/>
            </a:lvl3pPr>
            <a:lvl4pPr marL="705551" indent="0" algn="ctr">
              <a:buNone/>
              <a:defRPr sz="823"/>
            </a:lvl4pPr>
            <a:lvl5pPr marL="940735" indent="0" algn="ctr">
              <a:buNone/>
              <a:defRPr sz="823"/>
            </a:lvl5pPr>
            <a:lvl6pPr marL="1175918" indent="0" algn="ctr">
              <a:buNone/>
              <a:defRPr sz="823"/>
            </a:lvl6pPr>
            <a:lvl7pPr marL="1411102" indent="0" algn="ctr">
              <a:buNone/>
              <a:defRPr sz="823"/>
            </a:lvl7pPr>
            <a:lvl8pPr marL="1646286" indent="0" algn="ctr">
              <a:buNone/>
              <a:defRPr sz="823"/>
            </a:lvl8pPr>
            <a:lvl9pPr marL="1881469" indent="0" algn="ctr">
              <a:buNone/>
              <a:defRPr sz="8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6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0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87803"/>
            <a:ext cx="2628900" cy="29893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7803"/>
            <a:ext cx="7734300" cy="29893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5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8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79407"/>
            <a:ext cx="10515600" cy="1467311"/>
          </a:xfrm>
        </p:spPr>
        <p:txBody>
          <a:bodyPr anchor="b"/>
          <a:lstStyle>
            <a:lvl1pPr>
              <a:defRPr sz="3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360599"/>
            <a:ext cx="10515600" cy="771624"/>
          </a:xfrm>
        </p:spPr>
        <p:txBody>
          <a:bodyPr/>
          <a:lstStyle>
            <a:lvl1pPr marL="0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1pPr>
            <a:lvl2pPr marL="235184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2pPr>
            <a:lvl3pPr marL="470367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3pPr>
            <a:lvl4pPr marL="705551" indent="0">
              <a:buNone/>
              <a:defRPr sz="823">
                <a:solidFill>
                  <a:schemeClr val="tx1">
                    <a:tint val="75000"/>
                  </a:schemeClr>
                </a:solidFill>
              </a:defRPr>
            </a:lvl4pPr>
            <a:lvl5pPr marL="940735" indent="0">
              <a:buNone/>
              <a:defRPr sz="823">
                <a:solidFill>
                  <a:schemeClr val="tx1">
                    <a:tint val="75000"/>
                  </a:schemeClr>
                </a:solidFill>
              </a:defRPr>
            </a:lvl5pPr>
            <a:lvl6pPr marL="1175918" indent="0">
              <a:buNone/>
              <a:defRPr sz="823">
                <a:solidFill>
                  <a:schemeClr val="tx1">
                    <a:tint val="75000"/>
                  </a:schemeClr>
                </a:solidFill>
              </a:defRPr>
            </a:lvl6pPr>
            <a:lvl7pPr marL="1411102" indent="0">
              <a:buNone/>
              <a:defRPr sz="823">
                <a:solidFill>
                  <a:schemeClr val="tx1">
                    <a:tint val="75000"/>
                  </a:schemeClr>
                </a:solidFill>
              </a:defRPr>
            </a:lvl7pPr>
            <a:lvl8pPr marL="1646286" indent="0">
              <a:buNone/>
              <a:defRPr sz="823">
                <a:solidFill>
                  <a:schemeClr val="tx1">
                    <a:tint val="75000"/>
                  </a:schemeClr>
                </a:solidFill>
              </a:defRPr>
            </a:lvl8pPr>
            <a:lvl9pPr marL="1881469" indent="0">
              <a:buNone/>
              <a:defRPr sz="8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2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39013"/>
            <a:ext cx="5181600" cy="2238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39013"/>
            <a:ext cx="5181600" cy="2238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  <a:t>6/10/23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803"/>
            <a:ext cx="10515600" cy="6818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64709"/>
            <a:ext cx="5157787" cy="423781"/>
          </a:xfrm>
        </p:spPr>
        <p:txBody>
          <a:bodyPr anchor="b"/>
          <a:lstStyle>
            <a:lvl1pPr marL="0" indent="0">
              <a:buNone/>
              <a:defRPr sz="1235" b="1"/>
            </a:lvl1pPr>
            <a:lvl2pPr marL="235184" indent="0">
              <a:buNone/>
              <a:defRPr sz="1029" b="1"/>
            </a:lvl2pPr>
            <a:lvl3pPr marL="470367" indent="0">
              <a:buNone/>
              <a:defRPr sz="926" b="1"/>
            </a:lvl3pPr>
            <a:lvl4pPr marL="705551" indent="0">
              <a:buNone/>
              <a:defRPr sz="823" b="1"/>
            </a:lvl4pPr>
            <a:lvl5pPr marL="940735" indent="0">
              <a:buNone/>
              <a:defRPr sz="823" b="1"/>
            </a:lvl5pPr>
            <a:lvl6pPr marL="1175918" indent="0">
              <a:buNone/>
              <a:defRPr sz="823" b="1"/>
            </a:lvl6pPr>
            <a:lvl7pPr marL="1411102" indent="0">
              <a:buNone/>
              <a:defRPr sz="823" b="1"/>
            </a:lvl7pPr>
            <a:lvl8pPr marL="1646286" indent="0">
              <a:buNone/>
              <a:defRPr sz="823" b="1"/>
            </a:lvl8pPr>
            <a:lvl9pPr marL="1881469" indent="0">
              <a:buNone/>
              <a:defRPr sz="8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288490"/>
            <a:ext cx="5157787" cy="189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64709"/>
            <a:ext cx="5183188" cy="423781"/>
          </a:xfrm>
        </p:spPr>
        <p:txBody>
          <a:bodyPr anchor="b"/>
          <a:lstStyle>
            <a:lvl1pPr marL="0" indent="0">
              <a:buNone/>
              <a:defRPr sz="1235" b="1"/>
            </a:lvl1pPr>
            <a:lvl2pPr marL="235184" indent="0">
              <a:buNone/>
              <a:defRPr sz="1029" b="1"/>
            </a:lvl2pPr>
            <a:lvl3pPr marL="470367" indent="0">
              <a:buNone/>
              <a:defRPr sz="926" b="1"/>
            </a:lvl3pPr>
            <a:lvl4pPr marL="705551" indent="0">
              <a:buNone/>
              <a:defRPr sz="823" b="1"/>
            </a:lvl4pPr>
            <a:lvl5pPr marL="940735" indent="0">
              <a:buNone/>
              <a:defRPr sz="823" b="1"/>
            </a:lvl5pPr>
            <a:lvl6pPr marL="1175918" indent="0">
              <a:buNone/>
              <a:defRPr sz="823" b="1"/>
            </a:lvl6pPr>
            <a:lvl7pPr marL="1411102" indent="0">
              <a:buNone/>
              <a:defRPr sz="823" b="1"/>
            </a:lvl7pPr>
            <a:lvl8pPr marL="1646286" indent="0">
              <a:buNone/>
              <a:defRPr sz="823" b="1"/>
            </a:lvl8pPr>
            <a:lvl9pPr marL="1881469" indent="0">
              <a:buNone/>
              <a:defRPr sz="8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288490"/>
            <a:ext cx="5183188" cy="189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  <a:t>6/10/23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  <a:t>6/10/23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4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  <a:t>6/10/23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4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35162"/>
            <a:ext cx="3932237" cy="823066"/>
          </a:xfrm>
        </p:spPr>
        <p:txBody>
          <a:bodyPr anchor="b"/>
          <a:lstStyle>
            <a:lvl1pPr>
              <a:defRPr sz="1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07884"/>
            <a:ext cx="6172200" cy="2506758"/>
          </a:xfrm>
        </p:spPr>
        <p:txBody>
          <a:bodyPr/>
          <a:lstStyle>
            <a:lvl1pPr>
              <a:defRPr sz="1646"/>
            </a:lvl1pPr>
            <a:lvl2pPr>
              <a:defRPr sz="1440"/>
            </a:lvl2pPr>
            <a:lvl3pPr>
              <a:defRPr sz="1235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58228"/>
            <a:ext cx="3932237" cy="1960497"/>
          </a:xfrm>
        </p:spPr>
        <p:txBody>
          <a:bodyPr/>
          <a:lstStyle>
            <a:lvl1pPr marL="0" indent="0">
              <a:buNone/>
              <a:defRPr sz="823"/>
            </a:lvl1pPr>
            <a:lvl2pPr marL="235184" indent="0">
              <a:buNone/>
              <a:defRPr sz="720"/>
            </a:lvl2pPr>
            <a:lvl3pPr marL="470367" indent="0">
              <a:buNone/>
              <a:defRPr sz="617"/>
            </a:lvl3pPr>
            <a:lvl4pPr marL="705551" indent="0">
              <a:buNone/>
              <a:defRPr sz="514"/>
            </a:lvl4pPr>
            <a:lvl5pPr marL="940735" indent="0">
              <a:buNone/>
              <a:defRPr sz="514"/>
            </a:lvl5pPr>
            <a:lvl6pPr marL="1175918" indent="0">
              <a:buNone/>
              <a:defRPr sz="514"/>
            </a:lvl6pPr>
            <a:lvl7pPr marL="1411102" indent="0">
              <a:buNone/>
              <a:defRPr sz="514"/>
            </a:lvl7pPr>
            <a:lvl8pPr marL="1646286" indent="0">
              <a:buNone/>
              <a:defRPr sz="514"/>
            </a:lvl8pPr>
            <a:lvl9pPr marL="1881469" indent="0">
              <a:buNone/>
              <a:defRPr sz="5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  <a:t>6/10/23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7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35162"/>
            <a:ext cx="3932237" cy="823066"/>
          </a:xfrm>
        </p:spPr>
        <p:txBody>
          <a:bodyPr anchor="b"/>
          <a:lstStyle>
            <a:lvl1pPr>
              <a:defRPr sz="1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07884"/>
            <a:ext cx="6172200" cy="2506758"/>
          </a:xfrm>
        </p:spPr>
        <p:txBody>
          <a:bodyPr anchor="t"/>
          <a:lstStyle>
            <a:lvl1pPr marL="0" indent="0">
              <a:buNone/>
              <a:defRPr sz="1646"/>
            </a:lvl1pPr>
            <a:lvl2pPr marL="235184" indent="0">
              <a:buNone/>
              <a:defRPr sz="1440"/>
            </a:lvl2pPr>
            <a:lvl3pPr marL="470367" indent="0">
              <a:buNone/>
              <a:defRPr sz="1235"/>
            </a:lvl3pPr>
            <a:lvl4pPr marL="705551" indent="0">
              <a:buNone/>
              <a:defRPr sz="1029"/>
            </a:lvl4pPr>
            <a:lvl5pPr marL="940735" indent="0">
              <a:buNone/>
              <a:defRPr sz="1029"/>
            </a:lvl5pPr>
            <a:lvl6pPr marL="1175918" indent="0">
              <a:buNone/>
              <a:defRPr sz="1029"/>
            </a:lvl6pPr>
            <a:lvl7pPr marL="1411102" indent="0">
              <a:buNone/>
              <a:defRPr sz="1029"/>
            </a:lvl7pPr>
            <a:lvl8pPr marL="1646286" indent="0">
              <a:buNone/>
              <a:defRPr sz="1029"/>
            </a:lvl8pPr>
            <a:lvl9pPr marL="1881469" indent="0">
              <a:buNone/>
              <a:defRPr sz="10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58228"/>
            <a:ext cx="3932237" cy="1960497"/>
          </a:xfrm>
        </p:spPr>
        <p:txBody>
          <a:bodyPr/>
          <a:lstStyle>
            <a:lvl1pPr marL="0" indent="0">
              <a:buNone/>
              <a:defRPr sz="823"/>
            </a:lvl1pPr>
            <a:lvl2pPr marL="235184" indent="0">
              <a:buNone/>
              <a:defRPr sz="720"/>
            </a:lvl2pPr>
            <a:lvl3pPr marL="470367" indent="0">
              <a:buNone/>
              <a:defRPr sz="617"/>
            </a:lvl3pPr>
            <a:lvl4pPr marL="705551" indent="0">
              <a:buNone/>
              <a:defRPr sz="514"/>
            </a:lvl4pPr>
            <a:lvl5pPr marL="940735" indent="0">
              <a:buNone/>
              <a:defRPr sz="514"/>
            </a:lvl5pPr>
            <a:lvl6pPr marL="1175918" indent="0">
              <a:buNone/>
              <a:defRPr sz="514"/>
            </a:lvl6pPr>
            <a:lvl7pPr marL="1411102" indent="0">
              <a:buNone/>
              <a:defRPr sz="514"/>
            </a:lvl7pPr>
            <a:lvl8pPr marL="1646286" indent="0">
              <a:buNone/>
              <a:defRPr sz="514"/>
            </a:lvl8pPr>
            <a:lvl9pPr marL="1881469" indent="0">
              <a:buNone/>
              <a:defRPr sz="5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  <a:t>6/10/23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1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7803"/>
            <a:ext cx="10515600" cy="681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39013"/>
            <a:ext cx="10515600" cy="2238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269401"/>
            <a:ext cx="2743200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A9CA3-1682-4D49-BD84-33DE32D3C0F7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269401"/>
            <a:ext cx="4114800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269401"/>
            <a:ext cx="2743200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40734-3020-B24F-9D43-20822771C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70367" rtl="0" eaLnBrk="1" latinLnBrk="0" hangingPunct="1">
        <a:lnSpc>
          <a:spcPct val="90000"/>
        </a:lnSpc>
        <a:spcBef>
          <a:spcPct val="0"/>
        </a:spcBef>
        <a:buNone/>
        <a:defRPr sz="22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92" indent="-117592" algn="l" defTabSz="470367" rtl="0" eaLnBrk="1" latinLnBrk="0" hangingPunct="1">
        <a:lnSpc>
          <a:spcPct val="90000"/>
        </a:lnSpc>
        <a:spcBef>
          <a:spcPts val="514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52776" indent="-117592" algn="l" defTabSz="470367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1235" kern="1200">
          <a:solidFill>
            <a:schemeClr val="tx1"/>
          </a:solidFill>
          <a:latin typeface="+mn-lt"/>
          <a:ea typeface="+mn-ea"/>
          <a:cs typeface="+mn-cs"/>
        </a:defRPr>
      </a:lvl2pPr>
      <a:lvl3pPr marL="587959" indent="-117592" algn="l" defTabSz="470367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3pPr>
      <a:lvl4pPr marL="823143" indent="-117592" algn="l" defTabSz="470367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6" kern="1200">
          <a:solidFill>
            <a:schemeClr val="tx1"/>
          </a:solidFill>
          <a:latin typeface="+mn-lt"/>
          <a:ea typeface="+mn-ea"/>
          <a:cs typeface="+mn-cs"/>
        </a:defRPr>
      </a:lvl4pPr>
      <a:lvl5pPr marL="1058327" indent="-117592" algn="l" defTabSz="470367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6" kern="1200">
          <a:solidFill>
            <a:schemeClr val="tx1"/>
          </a:solidFill>
          <a:latin typeface="+mn-lt"/>
          <a:ea typeface="+mn-ea"/>
          <a:cs typeface="+mn-cs"/>
        </a:defRPr>
      </a:lvl5pPr>
      <a:lvl6pPr marL="1293510" indent="-117592" algn="l" defTabSz="470367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6" kern="1200">
          <a:solidFill>
            <a:schemeClr val="tx1"/>
          </a:solidFill>
          <a:latin typeface="+mn-lt"/>
          <a:ea typeface="+mn-ea"/>
          <a:cs typeface="+mn-cs"/>
        </a:defRPr>
      </a:lvl6pPr>
      <a:lvl7pPr marL="1528694" indent="-117592" algn="l" defTabSz="470367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6" kern="1200">
          <a:solidFill>
            <a:schemeClr val="tx1"/>
          </a:solidFill>
          <a:latin typeface="+mn-lt"/>
          <a:ea typeface="+mn-ea"/>
          <a:cs typeface="+mn-cs"/>
        </a:defRPr>
      </a:lvl7pPr>
      <a:lvl8pPr marL="1763878" indent="-117592" algn="l" defTabSz="470367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6" kern="1200">
          <a:solidFill>
            <a:schemeClr val="tx1"/>
          </a:solidFill>
          <a:latin typeface="+mn-lt"/>
          <a:ea typeface="+mn-ea"/>
          <a:cs typeface="+mn-cs"/>
        </a:defRPr>
      </a:lvl8pPr>
      <a:lvl9pPr marL="1999061" indent="-117592" algn="l" defTabSz="470367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0367" rtl="0" eaLnBrk="1" latinLnBrk="0" hangingPunct="1">
        <a:defRPr sz="926" kern="1200">
          <a:solidFill>
            <a:schemeClr val="tx1"/>
          </a:solidFill>
          <a:latin typeface="+mn-lt"/>
          <a:ea typeface="+mn-ea"/>
          <a:cs typeface="+mn-cs"/>
        </a:defRPr>
      </a:lvl1pPr>
      <a:lvl2pPr marL="235184" algn="l" defTabSz="470367" rtl="0" eaLnBrk="1" latinLnBrk="0" hangingPunct="1">
        <a:defRPr sz="926" kern="1200">
          <a:solidFill>
            <a:schemeClr val="tx1"/>
          </a:solidFill>
          <a:latin typeface="+mn-lt"/>
          <a:ea typeface="+mn-ea"/>
          <a:cs typeface="+mn-cs"/>
        </a:defRPr>
      </a:lvl2pPr>
      <a:lvl3pPr marL="470367" algn="l" defTabSz="470367" rtl="0" eaLnBrk="1" latinLnBrk="0" hangingPunct="1">
        <a:defRPr sz="926" kern="1200">
          <a:solidFill>
            <a:schemeClr val="tx1"/>
          </a:solidFill>
          <a:latin typeface="+mn-lt"/>
          <a:ea typeface="+mn-ea"/>
          <a:cs typeface="+mn-cs"/>
        </a:defRPr>
      </a:lvl3pPr>
      <a:lvl4pPr marL="705551" algn="l" defTabSz="470367" rtl="0" eaLnBrk="1" latinLnBrk="0" hangingPunct="1">
        <a:defRPr sz="926" kern="1200">
          <a:solidFill>
            <a:schemeClr val="tx1"/>
          </a:solidFill>
          <a:latin typeface="+mn-lt"/>
          <a:ea typeface="+mn-ea"/>
          <a:cs typeface="+mn-cs"/>
        </a:defRPr>
      </a:lvl4pPr>
      <a:lvl5pPr marL="940735" algn="l" defTabSz="470367" rtl="0" eaLnBrk="1" latinLnBrk="0" hangingPunct="1">
        <a:defRPr sz="926" kern="1200">
          <a:solidFill>
            <a:schemeClr val="tx1"/>
          </a:solidFill>
          <a:latin typeface="+mn-lt"/>
          <a:ea typeface="+mn-ea"/>
          <a:cs typeface="+mn-cs"/>
        </a:defRPr>
      </a:lvl5pPr>
      <a:lvl6pPr marL="1175918" algn="l" defTabSz="470367" rtl="0" eaLnBrk="1" latinLnBrk="0" hangingPunct="1">
        <a:defRPr sz="926" kern="1200">
          <a:solidFill>
            <a:schemeClr val="tx1"/>
          </a:solidFill>
          <a:latin typeface="+mn-lt"/>
          <a:ea typeface="+mn-ea"/>
          <a:cs typeface="+mn-cs"/>
        </a:defRPr>
      </a:lvl6pPr>
      <a:lvl7pPr marL="1411102" algn="l" defTabSz="470367" rtl="0" eaLnBrk="1" latinLnBrk="0" hangingPunct="1">
        <a:defRPr sz="926" kern="1200">
          <a:solidFill>
            <a:schemeClr val="tx1"/>
          </a:solidFill>
          <a:latin typeface="+mn-lt"/>
          <a:ea typeface="+mn-ea"/>
          <a:cs typeface="+mn-cs"/>
        </a:defRPr>
      </a:lvl7pPr>
      <a:lvl8pPr marL="1646286" algn="l" defTabSz="470367" rtl="0" eaLnBrk="1" latinLnBrk="0" hangingPunct="1">
        <a:defRPr sz="926" kern="1200">
          <a:solidFill>
            <a:schemeClr val="tx1"/>
          </a:solidFill>
          <a:latin typeface="+mn-lt"/>
          <a:ea typeface="+mn-ea"/>
          <a:cs typeface="+mn-cs"/>
        </a:defRPr>
      </a:lvl8pPr>
      <a:lvl9pPr marL="1881469" algn="l" defTabSz="470367" rtl="0" eaLnBrk="1" latinLnBrk="0" hangingPunct="1">
        <a:defRPr sz="9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07B1-662B-4740-AF1D-D999ADDA9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E08B4-C0FA-3548-8923-B34A80064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80FB2-2AED-024F-A912-38116A632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" t="10515" r="1200" b="38203"/>
          <a:stretch/>
        </p:blipFill>
        <p:spPr>
          <a:xfrm>
            <a:off x="-148438" y="-59124"/>
            <a:ext cx="12488876" cy="357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8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李诚</dc:creator>
  <cp:lastModifiedBy>李诚</cp:lastModifiedBy>
  <cp:revision>1</cp:revision>
  <dcterms:created xsi:type="dcterms:W3CDTF">2023-06-09T23:41:32Z</dcterms:created>
  <dcterms:modified xsi:type="dcterms:W3CDTF">2023-06-09T23:43:00Z</dcterms:modified>
</cp:coreProperties>
</file>