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9CF3B8-58BC-4E73-B1A0-176958C8902B}">
          <p14:sldIdLst>
            <p14:sldId id="256"/>
            <p14:sldId id="257"/>
          </p14:sldIdLst>
        </p14:section>
        <p14:section name="Mlflow Tracking" id="{A7491810-F0D0-449A-B5CC-1AA786740C6D}">
          <p14:sldIdLst>
            <p14:sldId id="259"/>
            <p14:sldId id="258"/>
            <p14:sldId id="262"/>
            <p14:sldId id="263"/>
            <p14:sldId id="264"/>
            <p14:sldId id="261"/>
          </p14:sldIdLst>
        </p14:section>
        <p14:section name="Mlflow Projects" id="{072F6B13-4753-48EF-A2D7-463321962950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Mlflow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en-US" altLang="zh-CN" dirty="0" err="1" smtClean="0"/>
              <a:t>Mlflow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开源的，对</a:t>
            </a:r>
            <a:r>
              <a:rPr lang="zh-CN" altLang="en-US" dirty="0"/>
              <a:t>机器学习</a:t>
            </a:r>
            <a:r>
              <a:rPr lang="zh-CN" altLang="en-US" dirty="0" smtClean="0"/>
              <a:t>生命周期进行端到端管理的平台。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个主要功能：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Tracking: </a:t>
            </a:r>
            <a:r>
              <a:rPr lang="zh-CN" altLang="en-US" sz="1800" dirty="0" smtClean="0"/>
              <a:t>记录、比较试验参数和结果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Projects:  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ML code</a:t>
            </a:r>
            <a:r>
              <a:rPr lang="zh-CN" altLang="en-US" sz="1800" dirty="0" smtClean="0"/>
              <a:t>打包成可重用、可重复的形式。目的是直接部署于生产或共享给数据科学家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Models: </a:t>
            </a:r>
            <a:r>
              <a:rPr lang="zh-CN" altLang="en-US" sz="1800" dirty="0" smtClean="0"/>
              <a:t>管理、部署模型。从多种</a:t>
            </a:r>
            <a:r>
              <a:rPr lang="en-US" altLang="zh-CN" sz="1800" dirty="0" smtClean="0"/>
              <a:t>ML libraries</a:t>
            </a:r>
            <a:r>
              <a:rPr lang="zh-CN" altLang="en-US" sz="1800" dirty="0" smtClean="0"/>
              <a:t>到多种</a:t>
            </a:r>
            <a:r>
              <a:rPr lang="en-US" altLang="zh-CN" sz="1800" dirty="0" smtClean="0"/>
              <a:t>model serving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inference</a:t>
            </a:r>
            <a:r>
              <a:rPr lang="zh-CN" altLang="en-US" sz="1800" dirty="0" smtClean="0"/>
              <a:t>平台。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 Registry: </a:t>
            </a:r>
            <a:r>
              <a:rPr lang="zh-CN" altLang="en-US" sz="1800" dirty="0" smtClean="0"/>
              <a:t>模型仓库，管理</a:t>
            </a: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</a:t>
            </a:r>
            <a:r>
              <a:rPr lang="zh-CN" altLang="en-US" sz="1800" dirty="0" smtClean="0"/>
              <a:t>的全生命周期。包括</a:t>
            </a:r>
            <a:r>
              <a:rPr lang="en-US" altLang="zh-CN" sz="1800" dirty="0"/>
              <a:t>model versioning, stage transitions, and </a:t>
            </a:r>
            <a:r>
              <a:rPr lang="en-US" altLang="zh-CN" sz="1800" dirty="0" smtClean="0"/>
              <a:t>annotations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Mlflow</a:t>
            </a:r>
            <a:r>
              <a:rPr lang="zh-CN" altLang="en-US" dirty="0" smtClean="0"/>
              <a:t>是跨库的。由于所有功能都是通过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接入的，可以在任意的机器学习库、利用任意的开发语言使用它。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Mlflow</a:t>
            </a:r>
            <a:r>
              <a:rPr lang="en-US" altLang="zh-CN" cap="none" dirty="0" smtClean="0"/>
              <a:t> tracking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944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en-US" altLang="zh-CN" dirty="0" err="1" smtClean="0"/>
              <a:t>Mlflow</a:t>
            </a:r>
            <a:r>
              <a:rPr lang="en-US" altLang="zh-CN" dirty="0" smtClean="0"/>
              <a:t>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Tracking</a:t>
            </a:r>
            <a:r>
              <a:rPr lang="zh-CN" altLang="en-US" dirty="0" smtClean="0"/>
              <a:t>组件包括一组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。当运行</a:t>
            </a:r>
            <a:r>
              <a:rPr lang="en-US" altLang="zh-CN" dirty="0" smtClean="0"/>
              <a:t>ML code</a:t>
            </a:r>
            <a:r>
              <a:rPr lang="zh-CN" altLang="en-US" dirty="0" smtClean="0"/>
              <a:t>时，记录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versions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metrics</a:t>
            </a:r>
            <a:r>
              <a:rPr lang="zh-CN" altLang="en-US" dirty="0"/>
              <a:t>、</a:t>
            </a:r>
            <a:r>
              <a:rPr lang="en-US" altLang="zh-CN" dirty="0" smtClean="0"/>
              <a:t>output </a:t>
            </a:r>
            <a:r>
              <a:rPr lang="en-US" altLang="zh-CN" dirty="0"/>
              <a:t>files </a:t>
            </a:r>
            <a:r>
              <a:rPr lang="zh-CN" altLang="en-US" dirty="0" smtClean="0"/>
              <a:t>，并通过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查看可视化的结果。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可以利用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 API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API</a:t>
            </a:r>
            <a:r>
              <a:rPr lang="zh-CN" altLang="en-US" dirty="0" smtClean="0"/>
              <a:t>来记录日志和查询实验。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96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370702"/>
            <a:ext cx="9875520" cy="1128583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305590"/>
              </p:ext>
            </p:extLst>
          </p:nvPr>
        </p:nvGraphicFramePr>
        <p:xfrm>
          <a:off x="2052940" y="1746422"/>
          <a:ext cx="8391924" cy="45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文档" r:id="rId3" imgW="8621695" imgH="4721994" progId="Word.Document.12">
                  <p:embed/>
                </p:oleObj>
              </mc:Choice>
              <mc:Fallback>
                <p:oleObj name="文档" r:id="rId3" imgW="8621695" imgH="4721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940" y="1746422"/>
                        <a:ext cx="8391924" cy="45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0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5" y="428206"/>
            <a:ext cx="382905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28" y="375230"/>
            <a:ext cx="2457450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97" y="1860607"/>
            <a:ext cx="1638300" cy="77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280" y="2950108"/>
            <a:ext cx="3333750" cy="1504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15" y="4980914"/>
            <a:ext cx="2867025" cy="1181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965" y="3490918"/>
            <a:ext cx="6686550" cy="2324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94" y="1774882"/>
            <a:ext cx="5591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5" y="3575350"/>
            <a:ext cx="6229350" cy="942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5" y="4858005"/>
            <a:ext cx="6496050" cy="1514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5" y="1854545"/>
            <a:ext cx="6296025" cy="1381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75" y="618351"/>
            <a:ext cx="6419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Tracking</a:t>
            </a:r>
            <a:r>
              <a:rPr lang="zh-CN" altLang="en-US" dirty="0"/>
              <a:t>围绕</a:t>
            </a:r>
            <a:r>
              <a:rPr lang="zh-CN" altLang="en-US" dirty="0" smtClean="0"/>
              <a:t>着运行概念组织的。每次运行记录下列信息：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</a:t>
            </a:r>
            <a:r>
              <a:rPr lang="en-US" altLang="zh-CN" sz="1800" dirty="0" smtClean="0"/>
              <a:t>ode version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Start &amp; End </a:t>
            </a:r>
            <a:r>
              <a:rPr lang="en-US" altLang="zh-CN" sz="1800" dirty="0" smtClean="0"/>
              <a:t>Time</a:t>
            </a:r>
            <a:r>
              <a:rPr lang="zh-CN" altLang="en-US" sz="1800" dirty="0" smtClean="0"/>
              <a:t>：开始、结束时间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Source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Parameters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key-value</a:t>
            </a:r>
            <a:r>
              <a:rPr lang="zh-CN" altLang="en-US" sz="1800" dirty="0" smtClean="0"/>
              <a:t>形式的输入参数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Metrics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Artifacts</a:t>
            </a:r>
            <a:r>
              <a:rPr lang="zh-CN" altLang="en-US" sz="1800" dirty="0" smtClean="0"/>
              <a:t>：任意形式的输出文件。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365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Mlflow</a:t>
            </a:r>
            <a:r>
              <a:rPr lang="en-US" altLang="zh-CN" cap="none" dirty="0"/>
              <a:t> Projects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640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1868</TotalTime>
  <Words>245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Corbel</vt:lpstr>
      <vt:lpstr>基础</vt:lpstr>
      <vt:lpstr>Microsoft Word 文档</vt:lpstr>
      <vt:lpstr>Mlflow</vt:lpstr>
      <vt:lpstr>Mlflow是什么？</vt:lpstr>
      <vt:lpstr>Mlflow tracking</vt:lpstr>
      <vt:lpstr>Mlflow Tracking</vt:lpstr>
      <vt:lpstr>示例</vt:lpstr>
      <vt:lpstr>PowerPoint 演示文稿</vt:lpstr>
      <vt:lpstr>PowerPoint 演示文稿</vt:lpstr>
      <vt:lpstr>基本概念</vt:lpstr>
      <vt:lpstr>Mlflow Projects</vt:lpstr>
    </vt:vector>
  </TitlesOfParts>
  <Company>JDJR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MLflow</dc:title>
  <dc:creator>高峰斌</dc:creator>
  <cp:lastModifiedBy>高峰斌</cp:lastModifiedBy>
  <cp:revision>72</cp:revision>
  <dcterms:created xsi:type="dcterms:W3CDTF">2020-10-02T01:48:40Z</dcterms:created>
  <dcterms:modified xsi:type="dcterms:W3CDTF">2020-10-03T08:57:24Z</dcterms:modified>
</cp:coreProperties>
</file>