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8DBA8-8792-0109-BD24-7ED12B5C2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109501-C9A1-066F-2EDF-5CEC5815D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7979A-89AD-AB25-98EA-A1F87DDD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764-C1C7-4317-BFA3-8D6AE251DD26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1934C-B10B-A795-0BD2-1BEFB2FC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9CE61-116C-07F7-5FEF-16531A06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1101-0406-49B8-930F-D267CEDE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3CF47-5D02-04D9-D796-4FC31949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F05415-F86D-996B-B559-6E1C83471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C287B-1A50-BBA2-66F5-1E860B12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764-C1C7-4317-BFA3-8D6AE251DD26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15EB8-F0E3-0628-BCAA-86CAE246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670BC-6426-8634-890E-199A9277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1101-0406-49B8-930F-D267CEDE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7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BDAEBE-1845-CCA1-EB37-2CAFD4A5B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6D2FA0-1FC4-839C-D11B-A16A754DA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19ECE-C6DA-DA03-57ED-D91867AA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764-C1C7-4317-BFA3-8D6AE251DD26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77ED0-C4D1-B4EB-2A02-4B0A5C5E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3AECB-BDAC-8FBA-B6FF-5B8573CA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1101-0406-49B8-930F-D267CEDE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4223C-16B9-BAD2-223C-4A6A686A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58009-50A7-87DF-37E3-F71B2040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D06B6-9A80-1D7C-D8AD-8C39D8EA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764-C1C7-4317-BFA3-8D6AE251DD26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C2711-B061-1907-6A7E-27DAC2D2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F2604-3906-E719-62A1-9FE3172E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1101-0406-49B8-930F-D267CEDE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2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A0284-18BA-DFF0-7826-FB269693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E87723-1374-AE1F-9407-241DDEB6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DDA0E-E27B-16BA-C9AA-6710BF2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764-C1C7-4317-BFA3-8D6AE251DD26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4D94F-8EDF-6783-AA47-35458B8A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A0DE6-EA06-AEA6-7FE9-66CED4E3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1101-0406-49B8-930F-D267CEDE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1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848CF-FAD5-38D1-FD10-AE9811C4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0225B-3A2B-3875-5B0F-4C95F4441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160ED0-D9B0-0AB7-A21E-9128953BD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321EA-6F22-0008-22A4-AF7AA7BF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764-C1C7-4317-BFA3-8D6AE251DD26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AF3D32-BFD9-70BE-17A1-EF4DC217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BC0E53-FA42-50A8-AA54-5E6BE7AD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1101-0406-49B8-930F-D267CEDE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1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FE90C-FC7D-D85F-774A-1DB99540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B1F44-3430-9AFC-67AB-D39F6D17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CEC37-F586-1740-49AC-E2A96BF79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AD5499-DEA3-B25E-ECFB-0CCEF8A08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411C19-4D1A-04B1-AF67-903CEF56D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206BA0-7244-B71B-855A-2D1C3EFA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764-C1C7-4317-BFA3-8D6AE251DD26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39E283-025B-4192-6FCC-EF985E6A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BD63ED-F887-4C8A-56C2-938D8A2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1101-0406-49B8-930F-D267CEDE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4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AF87B-FAE8-D826-946D-60D2E336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CD74B8-EAA5-2720-AC3C-3B9B8707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764-C1C7-4317-BFA3-8D6AE251DD26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455A2F-0A10-0E70-7993-2DA6D679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1425C-669A-956D-1873-83EF7FAC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1101-0406-49B8-930F-D267CEDE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6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3382EC-8C83-881C-4ACE-D824D689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764-C1C7-4317-BFA3-8D6AE251DD26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26A0A-865B-AF61-2CE3-68BB988B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B030C9-FFFF-0412-DF11-BCD4530D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1101-0406-49B8-930F-D267CEDE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3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A5FD6-2064-1B1A-A6E1-77A7F0D5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25428-B4AF-563B-572E-A72083AC1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974769-0348-B223-B544-E90BB71D9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39A32-9826-F813-9D5F-3F6AE00B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764-C1C7-4317-BFA3-8D6AE251DD26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4E955-BD74-37E1-A90B-AF121FD5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50E89C-5D79-DF76-03BD-794C4321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1101-0406-49B8-930F-D267CEDE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5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F6C76-63A2-4DE4-9C3E-86C5788F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AB8564-AFF7-5F1A-886C-C10B6CA1B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363A92-D0A1-8FAF-8A02-C539E6536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669AA-59B0-1150-A0B4-45591DA0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764-C1C7-4317-BFA3-8D6AE251DD26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21F46C-9E72-0C97-F06C-294606AA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D8DA2-924E-41C2-EF84-0DAEFD3E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1101-0406-49B8-930F-D267CEDE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3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173969-9EE5-D83C-0172-79C48949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2B188-81C4-07CC-6FB6-50D81969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BDCC9-AACD-D3E1-E6C9-BEC22F170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F764-C1C7-4317-BFA3-8D6AE251DD26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BA30B-EC8B-DCC3-1C59-A1EAD2D68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96517-E6F0-CD89-873C-FEF386992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41101-0406-49B8-930F-D267CEDE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06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B09F7-23E4-0A89-CBF8-C9A1706BE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057F4C-B98D-7DE5-0F45-315362E00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55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书宇 刘</dc:creator>
  <cp:lastModifiedBy>书宇 刘</cp:lastModifiedBy>
  <cp:revision>1</cp:revision>
  <dcterms:created xsi:type="dcterms:W3CDTF">2024-02-02T06:55:05Z</dcterms:created>
  <dcterms:modified xsi:type="dcterms:W3CDTF">2024-02-02T06:55:21Z</dcterms:modified>
</cp:coreProperties>
</file>