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9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6E2E23-C094-42CE-9003-8E48E9161EA0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32502C-1971-42EE-A2BB-B32ED7D4B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305800" cy="928468"/>
          </a:xfrm>
        </p:spPr>
        <p:txBody>
          <a:bodyPr/>
          <a:lstStyle/>
          <a:p>
            <a:pPr algn="l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05800" cy="2971800"/>
          </a:xfrm>
        </p:spPr>
        <p:txBody>
          <a:bodyPr>
            <a:normAutofit fontScale="47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4400" dirty="0" smtClean="0"/>
              <a:t>Music is </a:t>
            </a:r>
            <a:r>
              <a:rPr lang="en-US" sz="4400" dirty="0"/>
              <a:t>an important part of our life as it is </a:t>
            </a:r>
            <a:r>
              <a:rPr lang="en-US" sz="4400" b="1" dirty="0"/>
              <a:t>a way of expressing our feelings as well as emotions</a:t>
            </a:r>
            <a:r>
              <a:rPr lang="en-US" sz="4400" dirty="0"/>
              <a:t>. Some people consider music as a way to escape from the pain of life. It gives you relief and allows you to reduce the </a:t>
            </a:r>
            <a:r>
              <a:rPr lang="en-US" sz="4400" dirty="0" smtClean="0"/>
              <a:t>stress.</a:t>
            </a:r>
          </a:p>
          <a:p>
            <a:pPr algn="l">
              <a:buFont typeface="Wingdings" pitchFamily="2" charset="2"/>
              <a:buChar char="v"/>
            </a:pPr>
            <a:endParaRPr lang="en-US" sz="4400" dirty="0" smtClean="0"/>
          </a:p>
          <a:p>
            <a:pPr algn="l">
              <a:buFont typeface="Wingdings" pitchFamily="2" charset="2"/>
              <a:buChar char="v"/>
            </a:pPr>
            <a:r>
              <a:rPr lang="en-US" sz="4400" dirty="0" smtClean="0"/>
              <a:t>With more than fifty ethnic groups, the </a:t>
            </a:r>
            <a:r>
              <a:rPr lang="en-US" sz="4400" b="1" dirty="0" smtClean="0"/>
              <a:t>music</a:t>
            </a:r>
            <a:r>
              <a:rPr lang="en-US" sz="4400" dirty="0" smtClean="0"/>
              <a:t> of </a:t>
            </a:r>
            <a:r>
              <a:rPr lang="en-US" sz="4400" b="1" dirty="0" smtClean="0"/>
              <a:t>Nepal</a:t>
            </a:r>
            <a:r>
              <a:rPr lang="en-US" sz="4400" dirty="0" smtClean="0"/>
              <a:t> is highly </a:t>
            </a:r>
            <a:r>
              <a:rPr lang="en-US" sz="4400" dirty="0" smtClean="0"/>
              <a:t>diverse. Genres </a:t>
            </a:r>
            <a:r>
              <a:rPr lang="en-US" sz="4400" b="1" dirty="0" smtClean="0"/>
              <a:t>like</a:t>
            </a:r>
            <a:r>
              <a:rPr lang="en-US" sz="4400" dirty="0" smtClean="0"/>
              <a:t> </a:t>
            </a:r>
            <a:r>
              <a:rPr lang="en-US" sz="4400" dirty="0" smtClean="0"/>
              <a:t>Tamang</a:t>
            </a:r>
            <a:r>
              <a:rPr lang="en-US" sz="4400" dirty="0" smtClean="0"/>
              <a:t> </a:t>
            </a:r>
            <a:r>
              <a:rPr lang="en-US" sz="4400" dirty="0" smtClean="0"/>
              <a:t>Selo</a:t>
            </a:r>
            <a:r>
              <a:rPr lang="en-US" sz="4400" dirty="0" smtClean="0"/>
              <a:t>, </a:t>
            </a:r>
            <a:r>
              <a:rPr lang="en-US" sz="4400" dirty="0" smtClean="0"/>
              <a:t>Chyabrung</a:t>
            </a:r>
            <a:r>
              <a:rPr lang="en-US" sz="4400" dirty="0" smtClean="0"/>
              <a:t> , </a:t>
            </a:r>
            <a:r>
              <a:rPr lang="en-US" sz="4400" dirty="0" smtClean="0"/>
              <a:t>Dohori</a:t>
            </a:r>
            <a:r>
              <a:rPr lang="en-US" sz="4400" dirty="0" smtClean="0"/>
              <a:t>, </a:t>
            </a:r>
            <a:r>
              <a:rPr lang="en-US" sz="4400" dirty="0" smtClean="0"/>
              <a:t>Adhunik</a:t>
            </a:r>
            <a:r>
              <a:rPr lang="en-US" sz="4400" dirty="0" smtClean="0"/>
              <a:t> </a:t>
            </a:r>
            <a:r>
              <a:rPr lang="en-US" sz="4400" dirty="0" smtClean="0"/>
              <a:t>Geet</a:t>
            </a:r>
            <a:r>
              <a:rPr lang="en-US" sz="4400" dirty="0" smtClean="0"/>
              <a:t>, </a:t>
            </a:r>
            <a:r>
              <a:rPr lang="en-US" sz="4400" dirty="0" smtClean="0"/>
              <a:t>Bhajan</a:t>
            </a:r>
            <a:r>
              <a:rPr lang="en-US" sz="4400" dirty="0" smtClean="0"/>
              <a:t>, </a:t>
            </a:r>
            <a:r>
              <a:rPr lang="en-US" sz="4400" dirty="0" smtClean="0"/>
              <a:t>Filmi</a:t>
            </a:r>
            <a:r>
              <a:rPr lang="en-US" sz="4400" dirty="0" smtClean="0"/>
              <a:t> </a:t>
            </a:r>
            <a:r>
              <a:rPr lang="en-US" sz="4400" b="1" dirty="0" smtClean="0"/>
              <a:t>music</a:t>
            </a:r>
            <a:r>
              <a:rPr lang="en-US" sz="4400" dirty="0" smtClean="0"/>
              <a:t>, Ghazal, Classical </a:t>
            </a:r>
            <a:r>
              <a:rPr lang="en-US" sz="4400" b="1" dirty="0" smtClean="0"/>
              <a:t>music</a:t>
            </a:r>
            <a:r>
              <a:rPr lang="en-US" sz="4400" dirty="0" smtClean="0"/>
              <a:t>, songs and </a:t>
            </a:r>
            <a:r>
              <a:rPr lang="en-US" sz="4400" dirty="0" smtClean="0"/>
              <a:t>Ratna</a:t>
            </a:r>
            <a:r>
              <a:rPr lang="en-US" sz="4400" dirty="0" smtClean="0"/>
              <a:t> </a:t>
            </a:r>
            <a:r>
              <a:rPr lang="en-US" sz="4400" b="1" dirty="0" smtClean="0"/>
              <a:t>music</a:t>
            </a:r>
            <a:r>
              <a:rPr lang="en-US" sz="4400" dirty="0" smtClean="0"/>
              <a:t> are widely played and popular, but many other less common genres are yet to be cataloged.</a:t>
            </a:r>
            <a:endParaRPr lang="en-US" sz="44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people </a:t>
            </a:r>
            <a:r>
              <a:rPr lang="en-US" dirty="0" smtClean="0"/>
              <a:t>listen the music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literally </a:t>
            </a:r>
            <a:r>
              <a:rPr lang="en-US" b="1" dirty="0" smtClean="0"/>
              <a:t>changes the brain</a:t>
            </a:r>
            <a:r>
              <a:rPr lang="en-US" dirty="0" smtClean="0"/>
              <a:t>. Neurological researchers have found that listening to music triggers the release of several </a:t>
            </a:r>
            <a:r>
              <a:rPr lang="en-US" dirty="0" smtClean="0"/>
              <a:t>neurochemicals</a:t>
            </a:r>
            <a:r>
              <a:rPr lang="en-US" dirty="0" smtClean="0"/>
              <a:t> that play a role in brain function and mental health: dopamine, a chemical associated with pleasure and “reward” centers. stress hormones like </a:t>
            </a:r>
            <a:r>
              <a:rPr lang="en-US" dirty="0" smtClean="0"/>
              <a:t>cortisol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Music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It's heart healthy. Research has shown that blood flows more easily when music is played.</a:t>
            </a:r>
          </a:p>
          <a:p>
            <a:r>
              <a:rPr lang="en-US" dirty="0" smtClean="0"/>
              <a:t>It elevates mood.</a:t>
            </a:r>
          </a:p>
          <a:p>
            <a:r>
              <a:rPr lang="en-US" dirty="0" smtClean="0"/>
              <a:t>It reduces stress.</a:t>
            </a:r>
          </a:p>
          <a:p>
            <a:r>
              <a:rPr lang="en-US" dirty="0" smtClean="0"/>
              <a:t>It relieves symptoms of depression.</a:t>
            </a:r>
          </a:p>
          <a:p>
            <a:r>
              <a:rPr lang="en-US" dirty="0" smtClean="0"/>
              <a:t>It stimulates memories.</a:t>
            </a:r>
          </a:p>
          <a:p>
            <a:r>
              <a:rPr lang="en-US" dirty="0" smtClean="0"/>
              <a:t>It manages pain.</a:t>
            </a:r>
          </a:p>
          <a:p>
            <a:r>
              <a:rPr lang="en-US" dirty="0" smtClean="0"/>
              <a:t>It eases pain.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 Amazing Benefits Of Listening To Music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467600" cy="5181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Music Makes You Happier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Enhances Running Performance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Lowers Stress and Improves Health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Helps You Sleep Better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 Reduces Depression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Helps You Eat Less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Elevates Your Mood While Driving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Strengthens Learning and Memory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Relaxes Patients Before/After Surgery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Reduces Pain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Helps Alzheimer’s Patients Remember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Improves Recovery in Stroke Patients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Increases Verbal Intelligence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Music Raises IQ and Academic Performance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Music Keeps Your Brain Healthy in Old Age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website information /proposal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musicapplication</a:t>
            </a:r>
            <a:r>
              <a:rPr lang="en-US" dirty="0" smtClean="0"/>
              <a:t> </a:t>
            </a:r>
            <a:r>
              <a:rPr lang="en-US" dirty="0" smtClean="0"/>
              <a:t>name is musicnepeal.com.</a:t>
            </a:r>
          </a:p>
          <a:p>
            <a:endParaRPr lang="en-US" dirty="0" smtClean="0"/>
          </a:p>
          <a:p>
            <a:r>
              <a:rPr lang="en-US" dirty="0" smtClean="0"/>
              <a:t>As you </a:t>
            </a:r>
            <a:r>
              <a:rPr lang="en-US" dirty="0" smtClean="0"/>
              <a:t>know </a:t>
            </a:r>
            <a:r>
              <a:rPr lang="en-US" dirty="0" smtClean="0"/>
              <a:t>about </a:t>
            </a:r>
            <a:r>
              <a:rPr lang="en-US" dirty="0" smtClean="0"/>
              <a:t>the </a:t>
            </a:r>
            <a:r>
              <a:rPr lang="en-US" dirty="0" smtClean="0"/>
              <a:t>others facts </a:t>
            </a:r>
            <a:r>
              <a:rPr lang="en-US" dirty="0" smtClean="0"/>
              <a:t>and other benefits of the </a:t>
            </a:r>
            <a:r>
              <a:rPr lang="en-US" dirty="0" smtClean="0"/>
              <a:t>music </a:t>
            </a:r>
            <a:r>
              <a:rPr lang="en-US" dirty="0" smtClean="0"/>
              <a:t>. There are more than fifty ethnic groups, the </a:t>
            </a:r>
            <a:r>
              <a:rPr lang="en-US" b="1" dirty="0" smtClean="0"/>
              <a:t>music</a:t>
            </a:r>
            <a:r>
              <a:rPr lang="en-US" dirty="0" smtClean="0"/>
              <a:t> of </a:t>
            </a:r>
            <a:r>
              <a:rPr lang="en-US" b="1" dirty="0" smtClean="0"/>
              <a:t>Nepal</a:t>
            </a:r>
            <a:r>
              <a:rPr lang="en-US" dirty="0" smtClean="0"/>
              <a:t> is highly diverse. Genres </a:t>
            </a:r>
            <a:r>
              <a:rPr lang="en-US" b="1" dirty="0" smtClean="0"/>
              <a:t>like</a:t>
            </a:r>
            <a:r>
              <a:rPr lang="en-US" dirty="0" smtClean="0"/>
              <a:t> </a:t>
            </a:r>
            <a:r>
              <a:rPr lang="en-US" dirty="0" smtClean="0"/>
              <a:t>Tamang</a:t>
            </a:r>
            <a:r>
              <a:rPr lang="en-US" dirty="0" smtClean="0"/>
              <a:t> </a:t>
            </a:r>
            <a:r>
              <a:rPr lang="en-US" dirty="0" smtClean="0"/>
              <a:t>Selo</a:t>
            </a:r>
            <a:r>
              <a:rPr lang="en-US" dirty="0" smtClean="0"/>
              <a:t>, </a:t>
            </a:r>
            <a:r>
              <a:rPr lang="en-US" dirty="0" smtClean="0"/>
              <a:t>Chyabrung</a:t>
            </a:r>
            <a:r>
              <a:rPr lang="en-US" dirty="0" smtClean="0"/>
              <a:t> , </a:t>
            </a:r>
            <a:r>
              <a:rPr lang="en-US" dirty="0" smtClean="0"/>
              <a:t>Dohori</a:t>
            </a:r>
            <a:r>
              <a:rPr lang="en-US" dirty="0" smtClean="0"/>
              <a:t>, </a:t>
            </a:r>
            <a:r>
              <a:rPr lang="en-US" dirty="0" smtClean="0"/>
              <a:t>Adhunik</a:t>
            </a:r>
            <a:r>
              <a:rPr lang="en-US" dirty="0" smtClean="0"/>
              <a:t> </a:t>
            </a:r>
            <a:r>
              <a:rPr lang="en-US" dirty="0" smtClean="0"/>
              <a:t>Geet</a:t>
            </a:r>
            <a:r>
              <a:rPr lang="en-US" dirty="0" smtClean="0"/>
              <a:t>, </a:t>
            </a:r>
            <a:r>
              <a:rPr lang="en-US" dirty="0" smtClean="0"/>
              <a:t>Bhajan</a:t>
            </a:r>
            <a:r>
              <a:rPr lang="en-US" dirty="0" smtClean="0"/>
              <a:t>, </a:t>
            </a:r>
            <a:r>
              <a:rPr lang="en-US" dirty="0" smtClean="0"/>
              <a:t>Filmi</a:t>
            </a:r>
            <a:r>
              <a:rPr lang="en-US" dirty="0" smtClean="0"/>
              <a:t> </a:t>
            </a:r>
            <a:r>
              <a:rPr lang="en-US" b="1" dirty="0" smtClean="0"/>
              <a:t>music</a:t>
            </a:r>
            <a:r>
              <a:rPr lang="en-US" dirty="0" smtClean="0"/>
              <a:t>, Ghazal, Classical </a:t>
            </a:r>
            <a:r>
              <a:rPr lang="en-US" b="1" dirty="0" smtClean="0"/>
              <a:t>music</a:t>
            </a:r>
            <a:r>
              <a:rPr lang="en-US" dirty="0" smtClean="0"/>
              <a:t>, songs and </a:t>
            </a:r>
            <a:r>
              <a:rPr lang="en-US" dirty="0" smtClean="0"/>
              <a:t>Ratna</a:t>
            </a:r>
            <a:r>
              <a:rPr lang="en-US" dirty="0" smtClean="0"/>
              <a:t> </a:t>
            </a:r>
            <a:r>
              <a:rPr lang="en-US" b="1" dirty="0" smtClean="0"/>
              <a:t>music</a:t>
            </a:r>
            <a:r>
              <a:rPr lang="en-US" dirty="0" smtClean="0"/>
              <a:t> are widely played and popular, but many other less common genres are yet to be cataloged.</a:t>
            </a:r>
          </a:p>
          <a:p>
            <a:endParaRPr lang="en-US" dirty="0" smtClean="0"/>
          </a:p>
          <a:p>
            <a:r>
              <a:rPr lang="en-US" dirty="0" smtClean="0"/>
              <a:t>Our company </a:t>
            </a:r>
            <a:r>
              <a:rPr lang="en-US" dirty="0" smtClean="0"/>
              <a:t>will collect the all the content of the music all over the country and present in the nepalisong.com . Our main </a:t>
            </a:r>
            <a:r>
              <a:rPr lang="en-US" dirty="0" smtClean="0"/>
              <a:t>objection </a:t>
            </a:r>
            <a:r>
              <a:rPr lang="en-US" dirty="0" smtClean="0"/>
              <a:t>will be to collect the new </a:t>
            </a:r>
            <a:r>
              <a:rPr lang="en-US" dirty="0" smtClean="0"/>
              <a:t>music </a:t>
            </a:r>
            <a:r>
              <a:rPr lang="en-US" dirty="0" smtClean="0"/>
              <a:t>and upload in our website free to </a:t>
            </a:r>
            <a:r>
              <a:rPr lang="en-US" dirty="0" smtClean="0"/>
              <a:t>listen.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Homepage , category page ,search mage , about page , </a:t>
            </a:r>
          </a:p>
          <a:p>
            <a:pPr lvl="1">
              <a:buNone/>
            </a:pPr>
            <a:r>
              <a:rPr lang="en-US" dirty="0" smtClean="0"/>
              <a:t>Profile page and other stuffs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smtClean="0"/>
              <a:t>how can we earn money form the website</a:t>
            </a:r>
            <a:r>
              <a:rPr lang="en-US" sz="48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>
            <a:normAutofit fontScale="92500" lnSpcReduction="20000"/>
          </a:bodyPr>
          <a:lstStyle/>
          <a:p>
            <a:pPr marL="893826" indent="-857250">
              <a:buNone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Music/ads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Link_others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Asdjas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Adaklsdja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Asdjaklsd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Ajaksdka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Aljdklasjd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Adkasjdkl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adaa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151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Music</vt:lpstr>
      <vt:lpstr>Why people listen the music </vt:lpstr>
      <vt:lpstr>Advantages of Music </vt:lpstr>
      <vt:lpstr>15 Amazing Benefits Of Listening To Music </vt:lpstr>
      <vt:lpstr>Our website information /proposal </vt:lpstr>
      <vt:lpstr>Website demo.</vt:lpstr>
      <vt:lpstr> how can we earn money form the website.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Plan</dc:title>
  <dc:creator>Windows User</dc:creator>
  <cp:lastModifiedBy>Windows User</cp:lastModifiedBy>
  <cp:revision>18</cp:revision>
  <dcterms:created xsi:type="dcterms:W3CDTF">2021-07-20T16:57:47Z</dcterms:created>
  <dcterms:modified xsi:type="dcterms:W3CDTF">2021-07-20T18:02:49Z</dcterms:modified>
</cp:coreProperties>
</file>