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B4180-5EB2-421B-A71A-70DACFDCA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31D464-F32A-4295-B370-26887C0E3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DF4FE2-66A4-4764-AD92-1165DD1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3ADE-EB18-4B0C-8100-DC67CF961EC5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A94C11-991B-438F-8C26-8727FEAB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17E330-75F1-48BD-87E1-12248DB3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472-1BCF-4A8A-872C-E4315B0E8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034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7CF91-80D1-43ED-A903-4DF82267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888A8B-9664-48C8-9C6D-E507AA8FD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F8DC56-BDAE-4183-88B7-86376252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3ADE-EB18-4B0C-8100-DC67CF961EC5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516B4-AEE8-41B9-A222-4C270AB3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2DFD18-BBEE-4590-AA27-99715AB5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472-1BCF-4A8A-872C-E4315B0E8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57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0FC365-C450-4F58-BC55-6F82B2DF6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248B92-2483-4543-8EBA-4AC64E43A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497EE2-E4B9-4056-94D1-1AD24C3A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3ADE-EB18-4B0C-8100-DC67CF961EC5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36DE7-8463-4B03-AC91-6DEE7624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AB7506-0C6F-41CE-AE43-F5E89321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472-1BCF-4A8A-872C-E4315B0E8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243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2A512-C68E-4627-9D96-E2880FCA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C1EC3-545B-4A95-A280-A5D30476C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F1412-B0AF-4892-9696-72E4CCC8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3ADE-EB18-4B0C-8100-DC67CF961EC5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BA1A85-5326-434C-A07A-E24E6C26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CBFF34-AEB1-4319-96C9-2589476E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472-1BCF-4A8A-872C-E4315B0E8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75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C8DA8-AB0A-4C62-9785-CF7D24E5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3582E-03DC-4B79-80ED-B50D34CF3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644DBF-6260-413D-8527-F0DDC18E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3ADE-EB18-4B0C-8100-DC67CF961EC5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B5C275-E3E6-43F4-9A45-A080CC21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2C7571-D3CD-4DD7-A853-F110E253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472-1BCF-4A8A-872C-E4315B0E8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337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59C4E-4A28-4300-818C-8701B3A8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A43B01-5934-4FF8-8A39-224FEBAAE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33F354-36C8-464B-9DA9-B3DF4760B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596DF6-37D6-4BC4-9812-BADBFD60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3ADE-EB18-4B0C-8100-DC67CF961EC5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F3BEB2-5AA8-452B-9597-CB008B14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D4F038-6CB7-4B20-B921-6B4540C2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472-1BCF-4A8A-872C-E4315B0E8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777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D6A1A-23B7-4B1D-B27C-2E16E591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E3708-D5B9-4694-9685-A5273BA7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F1AF72-1B71-40FB-BB5D-D0A0ABB6D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BDB498-175D-4DAD-835D-8168C04E3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F3E319-B252-433D-AEED-F80FA83A6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07F6D9-6CDE-4CD1-BC1F-E3B43215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3ADE-EB18-4B0C-8100-DC67CF961EC5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DD0F47-C2BB-4D0B-8E12-0AE17744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3F16C3-BC7E-41F1-BCE9-3C35250A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472-1BCF-4A8A-872C-E4315B0E8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344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F6699-3A86-4614-B148-B41BFB96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CA25B5-BD58-4A5D-942F-64381CCA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3ADE-EB18-4B0C-8100-DC67CF961EC5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BA463C-4D8D-4467-95CB-2DB3CFD9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4D3932-DBF9-48E0-8F85-29CFBCFD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472-1BCF-4A8A-872C-E4315B0E8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074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6D6DBB-6AB2-4C19-8402-CBD006A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3ADE-EB18-4B0C-8100-DC67CF961EC5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075CD0-160F-4FED-A503-C3A1039E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C561CF-9435-4BE7-A294-81854492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472-1BCF-4A8A-872C-E4315B0E8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19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29360-B88A-4F9A-967F-8CDEC28C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70D2A5-E019-4A49-B62D-D5574A13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79363-EFD9-4BBA-98B7-DE2B11126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5B29E2-2C90-42CC-836C-064CEE86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3ADE-EB18-4B0C-8100-DC67CF961EC5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0B201D-F080-422B-B3DC-A6DBB7E9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0C1413-F029-4AFD-A20F-D6B37F80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472-1BCF-4A8A-872C-E4315B0E8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456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D2E7F-B8EC-41C7-B48B-02F549F6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0702D7-44C3-418A-A748-27012E862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44E228-0FE1-4BA6-B3A8-73AC6FD7B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BC42D8-EDF0-4B6D-A541-13BF1219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3ADE-EB18-4B0C-8100-DC67CF961EC5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F179D9-0A45-42C5-B831-1F57DB19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F2FBEB-73F3-42D3-B811-1CF9B6F3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D472-1BCF-4A8A-872C-E4315B0E8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00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973476-25EF-4A56-855C-79E5F6DA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141302-4D51-4724-B210-06F06AFD8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4021C-BED9-4F8C-BA8E-8DD36F586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3ADE-EB18-4B0C-8100-DC67CF961EC5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FFF7FD-49D0-4687-876A-C793886F9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9A6791-9FF5-4B50-A38C-BCF2840F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D472-1BCF-4A8A-872C-E4315B0E8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00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CBAC238-9AB3-411B-B284-89693DCCE729}"/>
              </a:ext>
            </a:extLst>
          </p:cNvPr>
          <p:cNvSpPr/>
          <p:nvPr/>
        </p:nvSpPr>
        <p:spPr>
          <a:xfrm>
            <a:off x="1300294" y="1090569"/>
            <a:ext cx="1325460" cy="33891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  <a:p>
            <a:pPr algn="ctr"/>
            <a:r>
              <a:rPr lang="es-ES" dirty="0"/>
              <a:t>B</a:t>
            </a:r>
          </a:p>
          <a:p>
            <a:pPr algn="ctr"/>
            <a:r>
              <a:rPr lang="es-ES" dirty="0"/>
              <a:t>C</a:t>
            </a:r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BFF6119-7574-4AB4-82C8-31831BA6CED9}"/>
              </a:ext>
            </a:extLst>
          </p:cNvPr>
          <p:cNvSpPr/>
          <p:nvPr/>
        </p:nvSpPr>
        <p:spPr>
          <a:xfrm>
            <a:off x="3004658" y="1090569"/>
            <a:ext cx="1325460" cy="33891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  <a:p>
            <a:pPr algn="ctr"/>
            <a:r>
              <a:rPr lang="es-ES" dirty="0"/>
              <a:t>B</a:t>
            </a:r>
          </a:p>
          <a:p>
            <a:pPr algn="ctr"/>
            <a:r>
              <a:rPr lang="es-ES" dirty="0"/>
              <a:t>C</a:t>
            </a:r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FFC2004-16CC-4EDC-8F6A-A47AF5EAE5B2}"/>
              </a:ext>
            </a:extLst>
          </p:cNvPr>
          <p:cNvSpPr/>
          <p:nvPr/>
        </p:nvSpPr>
        <p:spPr>
          <a:xfrm>
            <a:off x="7861881" y="1090569"/>
            <a:ext cx="1325460" cy="33891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  <a:p>
            <a:pPr algn="ctr"/>
            <a:r>
              <a:rPr lang="es-ES" dirty="0"/>
              <a:t>B</a:t>
            </a:r>
          </a:p>
          <a:p>
            <a:pPr algn="ctr"/>
            <a:r>
              <a:rPr lang="es-ES" dirty="0"/>
              <a:t>C</a:t>
            </a:r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948EFBE-54B0-43C5-8444-079D3B9A5749}"/>
              </a:ext>
            </a:extLst>
          </p:cNvPr>
          <p:cNvSpPr/>
          <p:nvPr/>
        </p:nvSpPr>
        <p:spPr>
          <a:xfrm>
            <a:off x="9816518" y="1090569"/>
            <a:ext cx="1325460" cy="33891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  <a:p>
            <a:pPr algn="ctr"/>
            <a:r>
              <a:rPr lang="es-ES" dirty="0"/>
              <a:t>B</a:t>
            </a:r>
          </a:p>
          <a:p>
            <a:pPr algn="ctr"/>
            <a:r>
              <a:rPr lang="es-ES" dirty="0"/>
              <a:t>C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D54EB1E-DB8D-4E25-B094-CFA1A86704C5}"/>
              </a:ext>
            </a:extLst>
          </p:cNvPr>
          <p:cNvSpPr txBox="1"/>
          <p:nvPr/>
        </p:nvSpPr>
        <p:spPr>
          <a:xfrm>
            <a:off x="1426128" y="654341"/>
            <a:ext cx="1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4916825-386F-4333-9727-21A4B9E2DA20}"/>
              </a:ext>
            </a:extLst>
          </p:cNvPr>
          <p:cNvSpPr txBox="1"/>
          <p:nvPr/>
        </p:nvSpPr>
        <p:spPr>
          <a:xfrm>
            <a:off x="3004658" y="679616"/>
            <a:ext cx="1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96FC26-C072-4DDB-926D-582CB0193E9C}"/>
              </a:ext>
            </a:extLst>
          </p:cNvPr>
          <p:cNvSpPr txBox="1"/>
          <p:nvPr/>
        </p:nvSpPr>
        <p:spPr>
          <a:xfrm>
            <a:off x="7997502" y="679616"/>
            <a:ext cx="1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DEACEAD-E482-49F2-ACF6-E2A566B03B00}"/>
              </a:ext>
            </a:extLst>
          </p:cNvPr>
          <p:cNvSpPr txBox="1"/>
          <p:nvPr/>
        </p:nvSpPr>
        <p:spPr>
          <a:xfrm>
            <a:off x="9817917" y="679616"/>
            <a:ext cx="1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ARTÍCULO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50E67EF-BC8D-49F1-A806-FC14D3B7AF2D}"/>
              </a:ext>
            </a:extLst>
          </p:cNvPr>
          <p:cNvCxnSpPr/>
          <p:nvPr/>
        </p:nvCxnSpPr>
        <p:spPr>
          <a:xfrm>
            <a:off x="2063692" y="2525086"/>
            <a:ext cx="1442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2EAB555-7F40-42B6-9DCE-E74B74489EA4}"/>
              </a:ext>
            </a:extLst>
          </p:cNvPr>
          <p:cNvCxnSpPr>
            <a:cxnSpLocks/>
          </p:cNvCxnSpPr>
          <p:nvPr/>
        </p:nvCxnSpPr>
        <p:spPr>
          <a:xfrm>
            <a:off x="2063692" y="2785145"/>
            <a:ext cx="1442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4C66FB2-934D-472F-AA26-59F20E1303AA}"/>
              </a:ext>
            </a:extLst>
          </p:cNvPr>
          <p:cNvCxnSpPr>
            <a:cxnSpLocks/>
          </p:cNvCxnSpPr>
          <p:nvPr/>
        </p:nvCxnSpPr>
        <p:spPr>
          <a:xfrm>
            <a:off x="2063692" y="3038213"/>
            <a:ext cx="1442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484CCA2-A934-4E06-97DD-3E6CDE613780}"/>
              </a:ext>
            </a:extLst>
          </p:cNvPr>
          <p:cNvCxnSpPr>
            <a:cxnSpLocks/>
          </p:cNvCxnSpPr>
          <p:nvPr/>
        </p:nvCxnSpPr>
        <p:spPr>
          <a:xfrm>
            <a:off x="2063692" y="2560040"/>
            <a:ext cx="1442906" cy="225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8ABED27-B0ED-4063-AE43-7829DC4B030D}"/>
              </a:ext>
            </a:extLst>
          </p:cNvPr>
          <p:cNvCxnSpPr>
            <a:cxnSpLocks/>
          </p:cNvCxnSpPr>
          <p:nvPr/>
        </p:nvCxnSpPr>
        <p:spPr>
          <a:xfrm>
            <a:off x="2063692" y="2785145"/>
            <a:ext cx="1442906" cy="253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8A482A5-CECB-41DD-8442-F2EDFBB9188D}"/>
              </a:ext>
            </a:extLst>
          </p:cNvPr>
          <p:cNvSpPr txBox="1"/>
          <p:nvPr/>
        </p:nvSpPr>
        <p:spPr>
          <a:xfrm>
            <a:off x="1561752" y="4704826"/>
            <a:ext cx="93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(1, M)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8FA206A-202E-4505-9002-0F1B0533D491}"/>
              </a:ext>
            </a:extLst>
          </p:cNvPr>
          <p:cNvSpPr txBox="1"/>
          <p:nvPr/>
        </p:nvSpPr>
        <p:spPr>
          <a:xfrm>
            <a:off x="3257027" y="4704826"/>
            <a:ext cx="93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(1, M)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1055A7-CBFC-4EE6-AECC-D8EF75A26402}"/>
              </a:ext>
            </a:extLst>
          </p:cNvPr>
          <p:cNvSpPr txBox="1"/>
          <p:nvPr/>
        </p:nvSpPr>
        <p:spPr>
          <a:xfrm>
            <a:off x="8055528" y="4520160"/>
            <a:ext cx="93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(1, M)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3E6CE65-9FEF-46E2-B524-AAD6A82D8E4B}"/>
              </a:ext>
            </a:extLst>
          </p:cNvPr>
          <p:cNvSpPr txBox="1"/>
          <p:nvPr/>
        </p:nvSpPr>
        <p:spPr>
          <a:xfrm>
            <a:off x="10070286" y="4520160"/>
            <a:ext cx="93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(0, M)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C026E40-0A73-47ED-93E7-8D6B99C5C3AD}"/>
              </a:ext>
            </a:extLst>
          </p:cNvPr>
          <p:cNvCxnSpPr/>
          <p:nvPr/>
        </p:nvCxnSpPr>
        <p:spPr>
          <a:xfrm>
            <a:off x="8818227" y="2509706"/>
            <a:ext cx="1442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FF004C0-1196-4F9E-B639-684228366286}"/>
              </a:ext>
            </a:extLst>
          </p:cNvPr>
          <p:cNvCxnSpPr>
            <a:cxnSpLocks/>
          </p:cNvCxnSpPr>
          <p:nvPr/>
        </p:nvCxnSpPr>
        <p:spPr>
          <a:xfrm>
            <a:off x="8818227" y="2735992"/>
            <a:ext cx="1442906" cy="302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19A2379-3D58-42A0-9F0B-ABF24BF15A3E}"/>
              </a:ext>
            </a:extLst>
          </p:cNvPr>
          <p:cNvCxnSpPr>
            <a:cxnSpLocks/>
          </p:cNvCxnSpPr>
          <p:nvPr/>
        </p:nvCxnSpPr>
        <p:spPr>
          <a:xfrm>
            <a:off x="8818227" y="3049397"/>
            <a:ext cx="1442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1AFAAF0-E426-4DDC-89D1-E801240909C0}"/>
              </a:ext>
            </a:extLst>
          </p:cNvPr>
          <p:cNvSpPr txBox="1"/>
          <p:nvPr/>
        </p:nvSpPr>
        <p:spPr>
          <a:xfrm>
            <a:off x="4647501" y="461394"/>
            <a:ext cx="2972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CARDINALIDAD EN UN SISTEMA DE GESTIÓN DE VENTAS</a:t>
            </a:r>
          </a:p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(EJERCICIO 3)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7B27F8C-EEB6-422F-A02F-981C958426F6}"/>
              </a:ext>
            </a:extLst>
          </p:cNvPr>
          <p:cNvSpPr txBox="1"/>
          <p:nvPr/>
        </p:nvSpPr>
        <p:spPr>
          <a:xfrm>
            <a:off x="4647501" y="4520160"/>
            <a:ext cx="2972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Alejandro Romero Ramírez</a:t>
            </a:r>
          </a:p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Prof. Ing. Fernando Arreola Franco</a:t>
            </a:r>
          </a:p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Entrega: Miércoles 23 de febrero, 2022</a:t>
            </a:r>
          </a:p>
        </p:txBody>
      </p:sp>
    </p:spTree>
    <p:extLst>
      <p:ext uri="{BB962C8B-B14F-4D97-AF65-F5344CB8AC3E}">
        <p14:creationId xmlns:p14="http://schemas.microsoft.com/office/powerpoint/2010/main" val="196353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EF4EE121-223A-42DC-BF98-B8F000EE894F}"/>
              </a:ext>
            </a:extLst>
          </p:cNvPr>
          <p:cNvSpPr/>
          <p:nvPr/>
        </p:nvSpPr>
        <p:spPr>
          <a:xfrm>
            <a:off x="4527260" y="1501630"/>
            <a:ext cx="1325460" cy="33891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  <a:p>
            <a:pPr algn="ctr"/>
            <a:r>
              <a:rPr lang="es-ES" dirty="0"/>
              <a:t>B</a:t>
            </a:r>
          </a:p>
          <a:p>
            <a:pPr algn="ctr"/>
            <a:r>
              <a:rPr lang="es-ES" dirty="0"/>
              <a:t>C</a:t>
            </a:r>
            <a:endParaRPr lang="es-MX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961ED75-5D32-475D-8F4E-3E241D9AB457}"/>
              </a:ext>
            </a:extLst>
          </p:cNvPr>
          <p:cNvSpPr/>
          <p:nvPr/>
        </p:nvSpPr>
        <p:spPr>
          <a:xfrm>
            <a:off x="6231624" y="1501630"/>
            <a:ext cx="1325460" cy="33891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  <a:p>
            <a:pPr algn="ctr"/>
            <a:r>
              <a:rPr lang="es-ES" dirty="0"/>
              <a:t>B</a:t>
            </a:r>
          </a:p>
          <a:p>
            <a:pPr algn="ctr"/>
            <a:r>
              <a:rPr lang="es-ES" dirty="0"/>
              <a:t>C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B2E9C9-E560-4BC5-A568-C2B7496F669F}"/>
              </a:ext>
            </a:extLst>
          </p:cNvPr>
          <p:cNvSpPr txBox="1"/>
          <p:nvPr/>
        </p:nvSpPr>
        <p:spPr>
          <a:xfrm>
            <a:off x="4653094" y="1065402"/>
            <a:ext cx="1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ARTÍCULO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745AF26-E386-4C47-AAB9-1F5139F4EBF2}"/>
              </a:ext>
            </a:extLst>
          </p:cNvPr>
          <p:cNvSpPr txBox="1"/>
          <p:nvPr/>
        </p:nvSpPr>
        <p:spPr>
          <a:xfrm>
            <a:off x="6357459" y="1097345"/>
            <a:ext cx="1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FÁBRICA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7DF9C82-9121-428F-8B35-CB42DB03772B}"/>
              </a:ext>
            </a:extLst>
          </p:cNvPr>
          <p:cNvCxnSpPr/>
          <p:nvPr/>
        </p:nvCxnSpPr>
        <p:spPr>
          <a:xfrm>
            <a:off x="5290658" y="2936147"/>
            <a:ext cx="1442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662C8B7-DF17-4845-A52E-8FBAB3B658DC}"/>
              </a:ext>
            </a:extLst>
          </p:cNvPr>
          <p:cNvCxnSpPr>
            <a:cxnSpLocks/>
          </p:cNvCxnSpPr>
          <p:nvPr/>
        </p:nvCxnSpPr>
        <p:spPr>
          <a:xfrm>
            <a:off x="5290658" y="3449274"/>
            <a:ext cx="1442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6877B1E-C089-469E-9570-FB3E5AA740AC}"/>
              </a:ext>
            </a:extLst>
          </p:cNvPr>
          <p:cNvCxnSpPr>
            <a:cxnSpLocks/>
          </p:cNvCxnSpPr>
          <p:nvPr/>
        </p:nvCxnSpPr>
        <p:spPr>
          <a:xfrm>
            <a:off x="5290658" y="3196206"/>
            <a:ext cx="1442906" cy="253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CBE92BF-4EB0-465A-9631-B4B517CC1D04}"/>
              </a:ext>
            </a:extLst>
          </p:cNvPr>
          <p:cNvSpPr txBox="1"/>
          <p:nvPr/>
        </p:nvSpPr>
        <p:spPr>
          <a:xfrm>
            <a:off x="4788718" y="5115887"/>
            <a:ext cx="93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(1, M)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BE49E50-C8EF-45DC-A871-99621C8B6F05}"/>
              </a:ext>
            </a:extLst>
          </p:cNvPr>
          <p:cNvSpPr txBox="1"/>
          <p:nvPr/>
        </p:nvSpPr>
        <p:spPr>
          <a:xfrm>
            <a:off x="6483993" y="5115887"/>
            <a:ext cx="93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(0, M)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55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84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 ramirez</dc:creator>
  <cp:lastModifiedBy>gui ramirez</cp:lastModifiedBy>
  <cp:revision>1</cp:revision>
  <dcterms:created xsi:type="dcterms:W3CDTF">2022-02-22T00:07:34Z</dcterms:created>
  <dcterms:modified xsi:type="dcterms:W3CDTF">2022-02-22T00:25:20Z</dcterms:modified>
</cp:coreProperties>
</file>