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34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1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4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8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85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08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71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3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84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2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81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1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8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5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2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67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908EEA-E902-4CB4-B1D8-481130FE04F7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3D493-7267-4C9F-8C2F-ADD6C35D3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33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b="1" dirty="0" smtClean="0"/>
              <a:t>Automatizando seu Fluxo de Desenvolvimento com GitHub </a:t>
            </a:r>
            <a:r>
              <a:rPr lang="pt-BR" b="1" dirty="0" err="1" smtClean="0"/>
              <a:t>Actions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Uma Introdução à Pipeline CI/CD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171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/>
              <a:t>Conclusão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O processo de CI/CD é uma prática essencial para garantir a qualidade, eficiência e escalabilidade no desenvolvimento de software. </a:t>
            </a:r>
          </a:p>
          <a:p>
            <a:pPr algn="just"/>
            <a:r>
              <a:rPr lang="pt-BR" sz="2400" dirty="0" smtClean="0"/>
              <a:t>Ao automatizar testes e </a:t>
            </a:r>
            <a:r>
              <a:rPr lang="pt-BR" sz="2400" i="1" dirty="0" err="1" smtClean="0"/>
              <a:t>deployments</a:t>
            </a:r>
            <a:r>
              <a:rPr lang="pt-BR" sz="2400" dirty="0" smtClean="0"/>
              <a:t>, as equipes podem focar na entrega de valor de forma consistente e confiável.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885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 smtClean="0"/>
              <a:t>Conteúdo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Apresentação</a:t>
            </a:r>
          </a:p>
          <a:p>
            <a:r>
              <a:rPr lang="pt-BR" sz="2400" dirty="0" smtClean="0"/>
              <a:t>Contextualização</a:t>
            </a:r>
          </a:p>
          <a:p>
            <a:r>
              <a:rPr lang="pt-BR" sz="2400" dirty="0" smtClean="0"/>
              <a:t>Introdução</a:t>
            </a:r>
          </a:p>
          <a:p>
            <a:r>
              <a:rPr lang="pt-BR" sz="2400" dirty="0"/>
              <a:t>Desenvolvimento e </a:t>
            </a:r>
            <a:r>
              <a:rPr lang="pt-BR" sz="2400" dirty="0" smtClean="0"/>
              <a:t>Demonstração</a:t>
            </a:r>
          </a:p>
          <a:p>
            <a:r>
              <a:rPr lang="pt-BR" sz="2400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8217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577850" y="1375228"/>
            <a:ext cx="6711950" cy="1600200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 smtClean="0"/>
              <a:t>FRANCISCO ALAN OLIVEIRA DA COSTA ALVES</a:t>
            </a:r>
            <a:endParaRPr lang="pt-BR" sz="4400" b="1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4294967295"/>
          </p:nvPr>
        </p:nvSpPr>
        <p:spPr>
          <a:xfrm>
            <a:off x="1966912" y="1995714"/>
            <a:ext cx="3933825" cy="3811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Sistemas de informação (5º Semestre)</a:t>
            </a:r>
          </a:p>
        </p:txBody>
      </p:sp>
      <p:pic>
        <p:nvPicPr>
          <p:cNvPr id="1026" name="Picture 2" descr="https://avatars.githubusercontent.com/u/102366761?v=4"/>
          <p:cNvPicPr>
            <a:picLocks noGrp="1" noChangeAspect="1" noChangeArrowheads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xfrm>
            <a:off x="7494812" y="1270906"/>
            <a:ext cx="4319339" cy="340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/>
              <a:t>Contextualização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sz="3200" dirty="0"/>
              <a:t>A abordagem de Integração Contínua e Entrega/Implantação Contínuas (CI/CD) é uma prática fundamental no desenvolvimento de software que visa otimizar e acelerar o ciclo de vida de desenvolvimento, desde a escrita do código até a entrega aos usuários finais. </a:t>
            </a:r>
            <a:endParaRPr lang="pt-BR" sz="3200" dirty="0" smtClean="0"/>
          </a:p>
          <a:p>
            <a:pPr algn="just"/>
            <a:r>
              <a:rPr lang="pt-BR" sz="3200" dirty="0" smtClean="0"/>
              <a:t>Essa </a:t>
            </a:r>
            <a:r>
              <a:rPr lang="pt-BR" sz="3200" dirty="0"/>
              <a:t>abordagem permite que as equipes de desenvolvimento entreguem atualizações de software de forma rápida, confiável e com alta qualidade, enquanto reduz o risco de introdução de bugs e permite uma resposta mais ágil às mudanças nos requisitos do projeto ou no mercado. </a:t>
            </a:r>
            <a:endParaRPr lang="pt-BR" sz="3200" dirty="0" smtClean="0"/>
          </a:p>
          <a:p>
            <a:pPr algn="just"/>
            <a:r>
              <a:rPr lang="pt-BR" sz="3200" dirty="0" smtClean="0"/>
              <a:t>Em </a:t>
            </a:r>
            <a:r>
              <a:rPr lang="pt-BR" sz="3200" dirty="0"/>
              <a:t>resumo, CI/CD automatiza tarefas chave do desenvolvimento de software, promovendo uma cultura de colaboração, feedback rápido e melhoria contínua.</a:t>
            </a:r>
          </a:p>
        </p:txBody>
      </p:sp>
    </p:spTree>
    <p:extLst>
      <p:ext uri="{BB962C8B-B14F-4D97-AF65-F5344CB8AC3E}">
        <p14:creationId xmlns:p14="http://schemas.microsoft.com/office/powerpoint/2010/main" val="32233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400" dirty="0"/>
              <a:t>A integração contínua (CI) e a entrega ou implantação contínua (CD) são práticas fundamentais no desenvolvimento de software que são habilitadas pela automação. </a:t>
            </a:r>
            <a:endParaRPr lang="pt-BR" sz="2400" dirty="0" smtClean="0"/>
          </a:p>
          <a:p>
            <a:pPr algn="just"/>
            <a:r>
              <a:rPr lang="pt-BR" sz="2400" dirty="0" smtClean="0"/>
              <a:t>A </a:t>
            </a:r>
            <a:r>
              <a:rPr lang="pt-BR" sz="2400" dirty="0"/>
              <a:t>CI envolve a integração regular de código por meio de testes automatizados, garantindo que as alterações sejam integradas suavemente ao código existente. </a:t>
            </a:r>
            <a:endParaRPr lang="pt-BR" sz="2400" dirty="0" smtClean="0"/>
          </a:p>
          <a:p>
            <a:pPr algn="just"/>
            <a:r>
              <a:rPr lang="pt-BR" sz="2400" dirty="0" smtClean="0"/>
              <a:t>Por </a:t>
            </a:r>
            <a:r>
              <a:rPr lang="pt-BR" sz="2400" dirty="0"/>
              <a:t>sua vez, a CD vai além, automatizando não apenas a integração, mas também o processo de entrega ou implantação do software em ambientes de produção. Isso permite atualizações frequentes e confiáveis, acelerando os ciclos de lançamento e possibilitando a entrega contínua de código ao longo do tempo.</a:t>
            </a:r>
          </a:p>
        </p:txBody>
      </p:sp>
    </p:spTree>
    <p:extLst>
      <p:ext uri="{BB962C8B-B14F-4D97-AF65-F5344CB8AC3E}">
        <p14:creationId xmlns:p14="http://schemas.microsoft.com/office/powerpoint/2010/main" val="25024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1026" name="Picture 2" descr="CI/CD Definition, Process, Benefits, and Best Pract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79601"/>
            <a:ext cx="7800163" cy="40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7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/>
              <a:t>Integração Contínua (CI)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Na sigla CI/CD, "CI" sempre se refere à integração contínua. Trata-se de um processo de automação que ajuda desenvolvedores a consolidar mudanças no código em uma ramificação (ou </a:t>
            </a:r>
            <a:r>
              <a:rPr lang="pt-BR" sz="2400" dirty="0" smtClean="0"/>
              <a:t>“</a:t>
            </a:r>
            <a:r>
              <a:rPr lang="pt-BR" sz="2400" dirty="0" err="1" smtClean="0"/>
              <a:t>branch</a:t>
            </a:r>
            <a:r>
              <a:rPr lang="pt-BR" sz="2400" dirty="0" smtClean="0"/>
              <a:t>") </a:t>
            </a:r>
            <a:r>
              <a:rPr lang="pt-BR" sz="2400" dirty="0"/>
              <a:t>compartilhada com mais frequência. </a:t>
            </a:r>
            <a:endParaRPr lang="pt-BR" sz="2400" dirty="0" smtClean="0"/>
          </a:p>
          <a:p>
            <a:pPr algn="just"/>
            <a:r>
              <a:rPr lang="pt-BR" sz="2400" dirty="0" smtClean="0"/>
              <a:t>À </a:t>
            </a:r>
            <a:r>
              <a:rPr lang="pt-BR" sz="2400" dirty="0"/>
              <a:t>medida que as atualizações são feitas, etapas de teste automatizadas são acionadas para garantir a confiabilidade das mudanças consolidadas no código. </a:t>
            </a:r>
          </a:p>
        </p:txBody>
      </p:sp>
    </p:spTree>
    <p:extLst>
      <p:ext uri="{BB962C8B-B14F-4D97-AF65-F5344CB8AC3E}">
        <p14:creationId xmlns:p14="http://schemas.microsoft.com/office/powerpoint/2010/main" val="35060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/>
              <a:t>Entrega Contínua (CD)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CD </a:t>
            </a:r>
            <a:r>
              <a:rPr lang="pt-BR" sz="2400" i="1" dirty="0"/>
              <a:t>(</a:t>
            </a:r>
            <a:r>
              <a:rPr lang="pt-BR" sz="2400" i="1" dirty="0" err="1"/>
              <a:t>Continuous</a:t>
            </a:r>
            <a:r>
              <a:rPr lang="pt-BR" sz="2400" i="1" dirty="0"/>
              <a:t> Delivery – Entrega Contínua e/ou Implantação Contínua)</a:t>
            </a:r>
            <a:r>
              <a:rPr lang="pt-BR" sz="2400" dirty="0"/>
              <a:t> é uma prática em desenvolvimento utilizando </a:t>
            </a:r>
            <a:r>
              <a:rPr lang="pt-BR" sz="2400" dirty="0" err="1"/>
              <a:t>DevOps</a:t>
            </a:r>
            <a:r>
              <a:rPr lang="pt-BR" sz="2400" dirty="0"/>
              <a:t> em que os times de desenvolvimento lançam novas funcionalidades de forma constante e </a:t>
            </a:r>
            <a:r>
              <a:rPr lang="pt-BR" sz="2400" dirty="0" smtClean="0"/>
              <a:t>automatizada no ambiente de testes e/ou produção. </a:t>
            </a:r>
            <a:endParaRPr lang="pt-BR" sz="2400" dirty="0" smtClean="0"/>
          </a:p>
          <a:p>
            <a:pPr algn="just"/>
            <a:r>
              <a:rPr lang="pt-BR" sz="2400" dirty="0" smtClean="0"/>
              <a:t>A </a:t>
            </a:r>
            <a:r>
              <a:rPr lang="pt-BR" sz="2400" dirty="0"/>
              <a:t>ideia aqui é que quando uma nova funcionalidade é finalizada, automaticamente ela será disponibilizada no ambiente de testes e posteriormente no ambiente de produção (em alguns casos já vai direto para produção).</a:t>
            </a:r>
          </a:p>
        </p:txBody>
      </p:sp>
    </p:spTree>
    <p:extLst>
      <p:ext uri="{BB962C8B-B14F-4D97-AF65-F5344CB8AC3E}">
        <p14:creationId xmlns:p14="http://schemas.microsoft.com/office/powerpoint/2010/main" val="33217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201" y="990600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pt-BR" sz="4400" b="1" dirty="0" smtClean="0"/>
              <a:t>Desenvolvimento e demonstração</a:t>
            </a:r>
            <a:br>
              <a:rPr lang="pt-BR" sz="4400" b="1" dirty="0" smtClean="0"/>
            </a:br>
            <a:r>
              <a:rPr lang="pt-BR" sz="4400" b="1" dirty="0" smtClean="0"/>
              <a:t/>
            </a:r>
            <a:br>
              <a:rPr lang="pt-BR" sz="4400" b="1" dirty="0" smtClean="0"/>
            </a:br>
            <a:r>
              <a:rPr lang="pt-BR" sz="3400" b="1" dirty="0" smtClean="0"/>
              <a:t>pré</a:t>
            </a:r>
            <a:r>
              <a:rPr lang="pt-BR" sz="3400" b="1" dirty="0"/>
              <a:t>-</a:t>
            </a:r>
            <a:r>
              <a:rPr lang="pt-BR" sz="3400" b="1" dirty="0" smtClean="0"/>
              <a:t>requisitos:</a:t>
            </a:r>
            <a:endParaRPr lang="pt-BR" sz="3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Acesse: github.com/Alan01777</a:t>
            </a:r>
          </a:p>
          <a:p>
            <a:r>
              <a:rPr lang="pt-BR" sz="2400" dirty="0" smtClean="0"/>
              <a:t>Conta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r>
              <a:rPr lang="pt-BR" sz="2400" dirty="0" smtClean="0"/>
              <a:t>IDE configurada (preferencialmente </a:t>
            </a:r>
            <a:r>
              <a:rPr lang="pt-BR" sz="2400" dirty="0" err="1" smtClean="0"/>
              <a:t>Vscode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Conta no </a:t>
            </a:r>
            <a:r>
              <a:rPr lang="pt-BR" sz="2400" dirty="0" err="1" smtClean="0"/>
              <a:t>dockerhub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43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192</TotalTime>
  <Words>385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Automatizando seu Fluxo de Desenvolvimento com GitHub Actions</vt:lpstr>
      <vt:lpstr>Conteúdo</vt:lpstr>
      <vt:lpstr>FRANCISCO ALAN OLIVEIRA DA COSTA ALVES</vt:lpstr>
      <vt:lpstr>Contextualização</vt:lpstr>
      <vt:lpstr>Introdução</vt:lpstr>
      <vt:lpstr>INTRODUÇÃO</vt:lpstr>
      <vt:lpstr>Integração Contínua (CI)</vt:lpstr>
      <vt:lpstr>Entrega Contínua (CD)</vt:lpstr>
      <vt:lpstr>Desenvolvimento e demonstração  pré-requisitos: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Automatizando seu Fluxo de Desenvolvimento com GitHub Actions</dc:title>
  <dc:creator>Home</dc:creator>
  <cp:lastModifiedBy>Home</cp:lastModifiedBy>
  <cp:revision>9</cp:revision>
  <dcterms:created xsi:type="dcterms:W3CDTF">2024-05-07T11:15:57Z</dcterms:created>
  <dcterms:modified xsi:type="dcterms:W3CDTF">2024-05-07T18:44:24Z</dcterms:modified>
</cp:coreProperties>
</file>