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1.png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Flow char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05" y="-29210"/>
            <a:ext cx="7003415" cy="6917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673300"/>
            <a:ext cx="10852237" cy="648000"/>
          </a:xfrm>
        </p:spPr>
        <p:txBody>
          <a:bodyPr/>
          <a:p>
            <a:r>
              <a:rPr lang="en-US" altLang="zh-CN" sz="3200"/>
              <a:t>API and Techniques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245" y="1856740"/>
            <a:ext cx="10852150" cy="4132580"/>
          </a:xfrm>
        </p:spPr>
        <p:txBody>
          <a:bodyPr/>
          <a:p>
            <a:r>
              <a:rPr lang="en-US" altLang="zh-CN" sz="2800"/>
              <a:t>Game engine:Unity</a:t>
            </a:r>
            <a:endParaRPr lang="en-US" altLang="zh-CN" sz="2800"/>
          </a:p>
          <a:p>
            <a:r>
              <a:rPr lang="en-US" altLang="zh-CN" sz="2800"/>
              <a:t>Map-making,3-D modeling:MagicaVoxel</a:t>
            </a:r>
            <a:endParaRPr lang="en-US" altLang="zh-CN" sz="2800"/>
          </a:p>
          <a:p>
            <a:r>
              <a:rPr lang="en-US" altLang="zh-CN" sz="2800"/>
              <a:t>UI design,Art design:Photoshop,Procreate,Omnigraffle etc.</a:t>
            </a:r>
            <a:endParaRPr lang="en-US" altLang="zh-CN" sz="2800"/>
          </a:p>
          <a:p>
            <a:r>
              <a:rPr lang="en-US" altLang="zh-CN" sz="2800"/>
              <a:t>Database:mySQL</a:t>
            </a:r>
            <a:endParaRPr lang="en-US" altLang="zh-CN" sz="2800"/>
          </a:p>
          <a:p>
            <a:r>
              <a:rPr lang="en-US" altLang="zh-CN" sz="2800"/>
              <a:t>Logic design,Programming:Visual Studio ect.</a:t>
            </a:r>
            <a:endParaRPr lang="en-US" altLang="zh-CN" sz="2800"/>
          </a:p>
          <a:p>
            <a:r>
              <a:rPr lang="en-US" altLang="zh-CN" sz="2800"/>
              <a:t>Music Score design:FL Studio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拧发条鸟</cp:lastModifiedBy>
  <cp:revision>25</cp:revision>
  <dcterms:created xsi:type="dcterms:W3CDTF">2019-06-19T02:08:00Z</dcterms:created>
  <dcterms:modified xsi:type="dcterms:W3CDTF">2019-10-08T11:41:35Z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