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0C8C-F79F-114E-93D5-4BFDA7F38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6C815-1074-554C-A39E-DE351C931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51B7E-8001-BF4D-A8B5-C109B23E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273C-E95F-7348-93FE-6831AC1A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B070-BA4F-C749-8799-023812F7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C094-99FE-4D45-96B4-49F6A719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611B4-9F4C-624D-8B28-4A918FAF4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B08C-E524-2A44-9326-4CC42E8A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AF58-8C1F-5744-AE19-4BB0BA64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0A818-906C-8542-BABA-705BC50B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2E7ED-D89E-4A44-AE32-948462BF6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A1F8-9A3F-B74F-8750-A4C40CCAA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C6EC-BC66-4A45-BF95-93DC63D0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3FF55-A29F-BD4E-BD1F-E812A9C1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ADF8-A26A-5E4B-BEDB-C062A89A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2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7D2C-428B-1C41-832B-768AF579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5D5A-6221-0645-834D-692C7DBF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711E-0BD7-7045-A0BE-372921AF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2553-0CBF-ED40-A70C-0266C598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CD2E-D70D-8F43-8627-08CD8DAA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2B57-27F2-5645-8F07-2A501AD4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D2B42-C161-B142-BD1F-C30DA2A9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356F-ED58-0C4D-AFAB-A3930119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6F9D-7661-B94A-85E0-5C06CE22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B8B8-0669-644B-9930-FAFFDE79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1787-3148-C243-96CB-B6239A40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843F-2F62-0948-80E1-3F51BE2AE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F9D4F-130F-0C42-9C8A-57B3E964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D7A4F-5410-A149-9488-F8B372AB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A40A-DC3C-B349-A12A-CEBE3C61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86E80-A378-A84E-A1D4-75252971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5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9335-E2EA-2A49-B1A8-167E02CE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8F482-56A5-7142-BB27-F1B51E8E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60D7B-9D2D-3747-AAAD-3B910FD4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8B765-0CC9-D843-84AC-D3143D43E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F4B73-CE98-674F-A632-AE4FABEB7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5D4EF-183A-3444-A00E-E55E35B9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8DF45-275D-574A-85F2-2D181A91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0018F-4ED0-1941-9FD0-6251B276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4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9961-3BC1-3740-AF99-7944218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EE064-DD89-6044-806B-FB8EA563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541DA-DD15-8E4E-A8AC-5024BB36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DD83F-059C-4D4E-A56D-7ABD85F6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CE8F3-00D0-7F40-9BBF-EC7C219E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680E6-3024-9F44-81D5-D84E54D4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EF13E-6A6F-AC4F-AE44-7A3E66BC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DD37-02ED-A54B-B0A4-1AD12548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32B2-FA47-2C4A-A542-7D96D2FA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209C3-992F-5749-B5D5-DB02016E9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D64E4-858E-AB49-95A9-8B63BA60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17062-6D68-EC46-9074-7697597A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772B3-E615-AC47-9E21-02E58C52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1BB2-469D-884D-8A69-CCF8BE63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5BE8C-EA03-5F41-A64E-64078BFCE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572FE-C6BB-4745-B50E-16CF6236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8E158-28E0-0C4F-98F3-03FBC33D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1389D-351F-2847-A4A2-5A8FF4D5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B210C-E7B4-D243-90A1-36A09D0F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14CCE-4CE8-A345-A692-F7EA15F4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03AA-F878-3446-8D9D-D45F8746E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FB422-A91C-FF46-BCB9-E272DB491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8A08-DF6E-2343-B924-0A840DF9B52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0FFC-6049-ED4A-A753-23E6453E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349A-A07C-0849-AADE-6F999154A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BE36-1B1D-164B-877F-E811AECF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A0FF-093A-0147-BFA6-B71E971C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0E7B-2033-1249-A806-AF997176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a game need high quality art. We can make the art ourselves but it may also be extremely time consuming. </a:t>
            </a:r>
          </a:p>
          <a:p>
            <a:pPr lvl="0"/>
            <a:r>
              <a:rPr lang="en-US" dirty="0"/>
              <a:t>Most of our group member don’t know Mozart very well.</a:t>
            </a:r>
          </a:p>
          <a:p>
            <a:pPr lvl="0"/>
            <a:r>
              <a:rPr lang="en-US" dirty="0"/>
              <a:t>We don’t know much about music, our game may not be a very outstanding music game</a:t>
            </a:r>
          </a:p>
          <a:p>
            <a:pPr lvl="0"/>
            <a:r>
              <a:rPr lang="en-US" dirty="0"/>
              <a:t>We are not very familiar with Unity, 3D modeling, music composition</a:t>
            </a:r>
          </a:p>
          <a:p>
            <a:pPr lvl="0"/>
            <a:r>
              <a:rPr lang="en-US" dirty="0"/>
              <a:t>We have designed many features, and we are not very sure about the workload since we don’t have experience before. </a:t>
            </a:r>
          </a:p>
        </p:txBody>
      </p:sp>
    </p:spTree>
    <p:extLst>
      <p:ext uri="{BB962C8B-B14F-4D97-AF65-F5344CB8AC3E}">
        <p14:creationId xmlns:p14="http://schemas.microsoft.com/office/powerpoint/2010/main" val="216128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Feasibility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Wendi</dc:creator>
  <cp:lastModifiedBy>Zhou Wendi</cp:lastModifiedBy>
  <cp:revision>4</cp:revision>
  <dcterms:created xsi:type="dcterms:W3CDTF">2019-10-09T05:45:40Z</dcterms:created>
  <dcterms:modified xsi:type="dcterms:W3CDTF">2019-10-09T05:47:59Z</dcterms:modified>
</cp:coreProperties>
</file>