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5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4063" y="1181100"/>
            <a:ext cx="8070273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063" y="1181100"/>
            <a:ext cx="8070273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4316" y="2123440"/>
            <a:ext cx="8289767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59">
                <a:moveTo>
                  <a:pt x="0" y="0"/>
                </a:moveTo>
                <a:lnTo>
                  <a:pt x="9144003" y="0"/>
                </a:lnTo>
                <a:lnTo>
                  <a:pt x="914400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DB7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923" y="38557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777F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663" y="2887345"/>
            <a:ext cx="564134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90" dirty="0"/>
              <a:t>PROJECT </a:t>
            </a:r>
            <a:r>
              <a:rPr sz="5400" spc="-200" dirty="0"/>
              <a:t>PART</a:t>
            </a:r>
            <a:r>
              <a:rPr sz="5400" spc="-580" dirty="0"/>
              <a:t> </a:t>
            </a:r>
            <a:r>
              <a:rPr sz="5400" dirty="0"/>
              <a:t>B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1222663" y="4070845"/>
            <a:ext cx="24349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Yuqun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Zhang</a:t>
            </a: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 304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Project </a:t>
            </a:r>
            <a:r>
              <a:rPr spc="-75" dirty="0"/>
              <a:t>Part</a:t>
            </a:r>
            <a:r>
              <a:rPr spc="-385" dirty="0"/>
              <a:t> </a:t>
            </a:r>
            <a:r>
              <a:rPr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63" y="2103120"/>
            <a:ext cx="6178550" cy="144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4000"/>
              <a:buChar char="•"/>
              <a:tabLst>
                <a:tab pos="19558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Implementation progress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presentation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349"/>
              </a:buClr>
              <a:buFont typeface="Arial" panose="020B0604020202020204"/>
              <a:buChar char="•"/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4000"/>
              <a:buChar char="•"/>
              <a:tabLst>
                <a:tab pos="19558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No report</a:t>
            </a:r>
            <a:r>
              <a:rPr sz="2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needed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Project </a:t>
            </a:r>
            <a:r>
              <a:rPr spc="-75" dirty="0"/>
              <a:t>Part </a:t>
            </a:r>
            <a:r>
              <a:rPr dirty="0"/>
              <a:t>B</a:t>
            </a:r>
            <a:r>
              <a:rPr spc="-509" dirty="0"/>
              <a:t> </a:t>
            </a:r>
            <a:r>
              <a:rPr spc="-105" dirty="0"/>
              <a:t>Deliverables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2103120"/>
            <a:ext cx="8354695" cy="272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5000"/>
              <a:buChar char="•"/>
              <a:tabLst>
                <a:tab pos="19558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Presentation file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(PDF/PPT/Keynote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Video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Submit on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Sakai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Due: 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Nov 20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spc="-25" dirty="0" smtClean="0">
                <a:latin typeface="Arial" panose="020B0604020202020204"/>
                <a:cs typeface="Arial" panose="020B0604020202020204"/>
              </a:rPr>
              <a:t>Wednesday</a:t>
            </a:r>
            <a:r>
              <a:rPr sz="2000" spc="-25" dirty="0" smtClean="0">
                <a:latin typeface="Arial" panose="020B0604020202020204"/>
                <a:cs typeface="Arial" panose="020B0604020202020204"/>
              </a:rPr>
              <a:t>,</a:t>
            </a:r>
            <a:r>
              <a:rPr sz="2000" spc="-9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9pm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195"/>
              </a:spcBef>
              <a:buClr>
                <a:srgbClr val="D16349"/>
              </a:buClr>
              <a:buSzPct val="83000"/>
              <a:buChar char="•"/>
              <a:tabLst>
                <a:tab pos="19558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Presentation</a:t>
            </a: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5-8</a:t>
            </a:r>
            <a:r>
              <a:rPr sz="2000" spc="-1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min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s + 2 minute Q &amp; A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 smtClean="0">
                <a:latin typeface="Arial" panose="020B0604020202020204"/>
                <a:cs typeface="Arial" panose="020B0604020202020204"/>
              </a:rPr>
              <a:t>Nov 21 and 22, Thursday and Friday</a:t>
            </a: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better with video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What </a:t>
            </a:r>
            <a:r>
              <a:rPr spc="-90" dirty="0"/>
              <a:t>should </a:t>
            </a:r>
            <a:r>
              <a:rPr spc="-55" dirty="0"/>
              <a:t>be</a:t>
            </a:r>
            <a:r>
              <a:rPr spc="-530" dirty="0"/>
              <a:t> </a:t>
            </a:r>
            <a:r>
              <a:rPr spc="-105" dirty="0"/>
              <a:t>included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672" y="2526385"/>
            <a:ext cx="8331834" cy="260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slides: </a:t>
            </a: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your topic, team members</a:t>
            </a: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what has been done</a:t>
            </a: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what needs to be done</a:t>
            </a:r>
          </a:p>
          <a:p>
            <a:pPr marL="190500" marR="5080" lvl="0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 b="1">
                <a:latin typeface="Arial" panose="020B0604020202020204"/>
                <a:cs typeface="Arial" panose="020B0604020202020204"/>
              </a:rPr>
              <a:t>video (optional): </a:t>
            </a: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your operations of what has been done (UI, database, etc)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106</Words>
  <Application>Microsoft Macintosh PowerPoint</Application>
  <PresentationFormat>Custom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PART B</vt:lpstr>
      <vt:lpstr>Project Part B</vt:lpstr>
      <vt:lpstr>Project Part B Deliverables</vt:lpstr>
      <vt:lpstr>What should be included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PART B</dc:title>
  <dc:creator/>
  <cp:lastModifiedBy>ZHU ym</cp:lastModifiedBy>
  <cp:revision>13</cp:revision>
  <dcterms:created xsi:type="dcterms:W3CDTF">2017-04-04T13:12:00Z</dcterms:created>
  <dcterms:modified xsi:type="dcterms:W3CDTF">2019-11-19T05:16:28Z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2017-04-04T00:00:00Z</vt:filetime>
  </property>
  <property fmtid="{D5CDD505-2E9C-101B-9397-08002B2CF9AE}" pid="3" name="KSOProductBuildVer">
    <vt:lpwstr>2052-11.1.0.9175</vt:lpwstr>
  </property>
</Properties>
</file>