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>
        <p:scale>
          <a:sx n="80" d="100"/>
          <a:sy n="80" d="100"/>
        </p:scale>
        <p:origin x="-1878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4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9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AE6C-AA68-4DA9-B5BB-39C369B9EAB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F634-44B9-4101-ADF3-3FDBAB072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schina.net/p/wein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v.io/topic/1092?from=timeline&amp;isappinstalle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Wise</a:t>
            </a:r>
            <a:r>
              <a:rPr kumimoji="1"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结果页栅格化技术评审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840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496212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随栅格大小变化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可控制最大宽度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尺寸问题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性能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UE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基于图片质量拟定的原始图片宽度为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200px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目前线上：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75px/120px/150px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083476"/>
            <a:ext cx="4672166" cy="156966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</a:rPr>
              <a:t>.c-</a:t>
            </a:r>
            <a:r>
              <a:rPr lang="en-US" altLang="zh-CN" sz="1600" dirty="0" err="1" smtClean="0">
                <a:solidFill>
                  <a:srgbClr val="92D050"/>
                </a:solidFill>
              </a:rPr>
              <a:t>img</a:t>
            </a:r>
            <a:r>
              <a:rPr lang="en-US" altLang="zh-CN" sz="1600" dirty="0" smtClean="0">
                <a:solidFill>
                  <a:srgbClr val="92D050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display</a:t>
            </a:r>
            <a:r>
              <a:rPr lang="en-US" altLang="zh-CN" sz="1600" dirty="0">
                <a:solidFill>
                  <a:schemeClr val="bg1"/>
                </a:solidFill>
              </a:rPr>
              <a:t>: block;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width: 100</a:t>
            </a:r>
            <a:r>
              <a:rPr lang="en-US" altLang="zh-CN" sz="1600" dirty="0" smtClean="0">
                <a:solidFill>
                  <a:schemeClr val="bg1"/>
                </a:solidFill>
              </a:rPr>
              <a:t>%;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</a:rPr>
              <a:t>max-width</a:t>
            </a:r>
            <a:r>
              <a:rPr lang="en-US" altLang="zh-CN" sz="1600" dirty="0" smtClean="0">
                <a:solidFill>
                  <a:schemeClr val="bg1"/>
                </a:solidFill>
              </a:rPr>
              <a:t>: 100px;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border: none 0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96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@</a:t>
            </a: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font-face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7461658" cy="644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首页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font-family: 'icons';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//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m.baidu.com/static/index/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iconfont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/iconfont_323d6fe0.ttf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结果页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font-family: '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sicons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';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//m.baidu.com/static/search/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iconfont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/search_iconfont_128e950d.ttf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font-family: '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alaicons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';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//m.baidu.com/static/search/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iconfont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/iconfont_58af466f.ttf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04864"/>
            <a:ext cx="4105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3056"/>
            <a:ext cx="4181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89240"/>
            <a:ext cx="4067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调试神器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447026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Weinre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依赖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node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2"/>
              </a:rPr>
              <a:t>http://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2"/>
              </a:rPr>
              <a:t>www.oschina.net/p/weinre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64457"/>
            <a:ext cx="66198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7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Q &amp; A</a:t>
            </a: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</a:br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</a:br>
            <a:r>
              <a:rPr kumimoji="1"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756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41376" y="3746742"/>
            <a:ext cx="1666529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栅格化目的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1907704" y="4449483"/>
            <a:ext cx="117852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样式整洁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统一标准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高效开发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4337178" y="3750911"/>
            <a:ext cx="2600742" cy="50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wise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栅格目标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4189854" y="4449482"/>
            <a:ext cx="199926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移动端优先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流式布局栅格系统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（响应式）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046842" y="770078"/>
            <a:ext cx="1679927" cy="50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线上问题</a:t>
            </a:r>
          </a:p>
        </p:txBody>
      </p:sp>
      <p:sp>
        <p:nvSpPr>
          <p:cNvPr id="31" name="文本框 21"/>
          <p:cNvSpPr txBox="1"/>
          <p:nvPr/>
        </p:nvSpPr>
        <p:spPr>
          <a:xfrm>
            <a:off x="1913170" y="1472819"/>
            <a:ext cx="3676006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字体大小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间距不统一（超过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种）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图片位置不统一，图片尺寸超过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种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页面元素对齐规则不统一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卡片公有部分样式、交互不统一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445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91264" cy="50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WISE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一些基本概念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1"/>
          <p:cNvSpPr txBox="1"/>
          <p:nvPr/>
        </p:nvSpPr>
        <p:spPr>
          <a:xfrm>
            <a:off x="323528" y="908720"/>
            <a:ext cx="643548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物理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像素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physical pixel)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设备独立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像素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density-independent pixel)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设备像素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比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device pixel ratio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phone5s		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dpr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=2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x3		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dpr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=2.5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小米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note		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dpr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=2.75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phone6p		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dpr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=3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三星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note4		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dpr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=4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高清图片问题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1px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问题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2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2"/>
              </a:rPr>
              <a:t>http://div.io/topic/1092?from=timeline&amp;isappinstalled=0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9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5063" y="406523"/>
            <a:ext cx="5171009" cy="54337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49" y="908720"/>
            <a:ext cx="4093624" cy="7277557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6348848" y="493545"/>
            <a:ext cx="43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3641" y="908720"/>
            <a:ext cx="3604826" cy="1041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5"/>
          <p:cNvSpPr txBox="1"/>
          <p:nvPr/>
        </p:nvSpPr>
        <p:spPr>
          <a:xfrm>
            <a:off x="4487695" y="493545"/>
            <a:ext cx="4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56"/>
          <p:cNvSpPr txBox="1"/>
          <p:nvPr/>
        </p:nvSpPr>
        <p:spPr>
          <a:xfrm>
            <a:off x="8316689" y="493545"/>
            <a:ext cx="4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线形标注 2 (带强调线) 57"/>
          <p:cNvSpPr/>
          <p:nvPr/>
        </p:nvSpPr>
        <p:spPr>
          <a:xfrm>
            <a:off x="3435379" y="1142512"/>
            <a:ext cx="914943" cy="221556"/>
          </a:xfrm>
          <a:prstGeom prst="accentCallout2">
            <a:avLst>
              <a:gd name="adj1" fmla="val 43079"/>
              <a:gd name="adj2" fmla="val 100324"/>
              <a:gd name="adj3" fmla="val 46255"/>
              <a:gd name="adj4" fmla="val 112485"/>
              <a:gd name="adj5" fmla="val 97164"/>
              <a:gd name="adj6" fmla="val 122224"/>
            </a:avLst>
          </a:prstGeom>
          <a:noFill/>
          <a:ln>
            <a:solidFill>
              <a:srgbClr val="3366FF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m1=</a:t>
            </a:r>
            <a:r>
              <a:rPr kumimoji="1" lang="zh-CN" altLang="zh-CN" sz="11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1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2px</a:t>
            </a:r>
            <a:endParaRPr kumimoji="1" lang="zh-CN" altLang="en-US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线形标注 2 (带强调线) 58"/>
          <p:cNvSpPr/>
          <p:nvPr/>
        </p:nvSpPr>
        <p:spPr>
          <a:xfrm>
            <a:off x="3435379" y="1390276"/>
            <a:ext cx="914943" cy="221556"/>
          </a:xfrm>
          <a:prstGeom prst="accentCallout2">
            <a:avLst>
              <a:gd name="adj1" fmla="val 43079"/>
              <a:gd name="adj2" fmla="val 100324"/>
              <a:gd name="adj3" fmla="val 46255"/>
              <a:gd name="adj4" fmla="val 124978"/>
              <a:gd name="adj5" fmla="val 116758"/>
              <a:gd name="adj6" fmla="val 135219"/>
            </a:avLst>
          </a:prstGeom>
          <a:noFill/>
          <a:ln>
            <a:solidFill>
              <a:srgbClr val="3366FF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m2=30px</a:t>
            </a:r>
            <a:endParaRPr kumimoji="1" lang="zh-CN" altLang="en-US" sz="11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线形标注 2 (带强调线) 59"/>
          <p:cNvSpPr/>
          <p:nvPr/>
        </p:nvSpPr>
        <p:spPr>
          <a:xfrm>
            <a:off x="3347864" y="1801473"/>
            <a:ext cx="1034599" cy="221556"/>
          </a:xfrm>
          <a:prstGeom prst="accentCallout2">
            <a:avLst>
              <a:gd name="adj1" fmla="val 51677"/>
              <a:gd name="adj2" fmla="val 99566"/>
              <a:gd name="adj3" fmla="val 54853"/>
              <a:gd name="adj4" fmla="val 126819"/>
              <a:gd name="adj5" fmla="val 138046"/>
              <a:gd name="adj6" fmla="val 145520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N=</a:t>
            </a:r>
            <a:r>
              <a:rPr kumimoji="1" lang="zh-CN" altLang="zh-CN" sz="11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1/636A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线形标注 2 (带强调线) 60"/>
          <p:cNvSpPr/>
          <p:nvPr/>
        </p:nvSpPr>
        <p:spPr>
          <a:xfrm>
            <a:off x="3347864" y="2034892"/>
            <a:ext cx="1034599" cy="221556"/>
          </a:xfrm>
          <a:prstGeom prst="accentCallout2">
            <a:avLst>
              <a:gd name="adj1" fmla="val 43079"/>
              <a:gd name="adj2" fmla="val 99566"/>
              <a:gd name="adj3" fmla="val 46255"/>
              <a:gd name="adj4" fmla="val 124978"/>
              <a:gd name="adj5" fmla="val 171307"/>
              <a:gd name="adj6" fmla="val 158726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P=24/</a:t>
            </a:r>
            <a:r>
              <a:rPr kumimoji="1" lang="zh-CN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36A  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323528" y="2677293"/>
            <a:ext cx="402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：红色区域为相对数值</a:t>
            </a:r>
            <a:r>
              <a:rPr kumimoji="1" lang="zh-CN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设红色区域的整体宽度为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</a:p>
        </p:txBody>
      </p:sp>
      <p:sp>
        <p:nvSpPr>
          <p:cNvPr id="18" name="文本框 16"/>
          <p:cNvSpPr txBox="1"/>
          <p:nvPr/>
        </p:nvSpPr>
        <p:spPr>
          <a:xfrm>
            <a:off x="323528" y="3909609"/>
            <a:ext cx="1007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m1</a:t>
            </a:r>
            <a:r>
              <a:rPr kumimoji="1" lang="zh-CN" altLang="en-US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＝</a:t>
            </a:r>
            <a:r>
              <a:rPr kumimoji="1" lang="zh-CN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2px</a:t>
            </a:r>
            <a:r>
              <a:rPr kumimoji="1" lang="en-US" altLang="zh-CN" sz="12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12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323528" y="4177354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m2</a:t>
            </a:r>
            <a:r>
              <a:rPr kumimoji="1" lang="zh-CN" altLang="en-US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＝</a:t>
            </a:r>
            <a:r>
              <a:rPr kumimoji="1" lang="zh-CN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0px</a:t>
            </a:r>
            <a:endParaRPr kumimoji="1" lang="zh-CN" altLang="en-US" sz="1200" b="1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323528" y="2907804"/>
            <a:ext cx="119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＝</a:t>
            </a:r>
            <a:r>
              <a:rPr kumimoji="1" lang="zh-CN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1/636*A</a:t>
            </a:r>
            <a:endParaRPr kumimoji="1" lang="zh-CN" altLang="en-US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323528" y="3148658"/>
            <a:ext cx="116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＝</a:t>
            </a:r>
            <a:r>
              <a:rPr kumimoji="1" lang="zh-CN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4/636*A</a:t>
            </a:r>
          </a:p>
        </p:txBody>
      </p:sp>
      <p:sp>
        <p:nvSpPr>
          <p:cNvPr id="22" name="文本框 20"/>
          <p:cNvSpPr txBox="1"/>
          <p:nvPr/>
        </p:nvSpPr>
        <p:spPr>
          <a:xfrm>
            <a:off x="323528" y="3673266"/>
            <a:ext cx="356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：蓝色区域为固定数值（以</a:t>
            </a:r>
            <a:r>
              <a:rPr kumimoji="1" lang="en-US" altLang="zh-CN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200" b="1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倍分辨率为准）</a:t>
            </a:r>
            <a:endParaRPr kumimoji="1" lang="en-US" altLang="zh-CN" sz="1200" b="1" dirty="0" smtClean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323528" y="1772816"/>
            <a:ext cx="2820003" cy="64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能被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等分的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12</a:t>
            </a: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栅格体系</a:t>
            </a: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边距固定，内容自动适应不同分辨率</a:t>
            </a:r>
            <a:endParaRPr kumimoji="1"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885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flipV="1">
            <a:off x="7831410" y="5907275"/>
            <a:ext cx="0" cy="47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441748" y="6110259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605861" y="6103980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500039" y="5859650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552903" y="5903083"/>
            <a:ext cx="0" cy="47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0" y="4656162"/>
            <a:ext cx="7239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线形标注 2 (带强调线) 59"/>
          <p:cNvSpPr/>
          <p:nvPr/>
        </p:nvSpPr>
        <p:spPr>
          <a:xfrm>
            <a:off x="2303417" y="4165050"/>
            <a:ext cx="1008112" cy="193340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29941"/>
              <a:gd name="adj5" fmla="val 731176"/>
              <a:gd name="adj6" fmla="val -61524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1N=31+24</a:t>
            </a:r>
          </a:p>
        </p:txBody>
      </p:sp>
      <p:sp>
        <p:nvSpPr>
          <p:cNvPr id="26" name="线形标注 2 (带强调线) 59"/>
          <p:cNvSpPr/>
          <p:nvPr/>
        </p:nvSpPr>
        <p:spPr>
          <a:xfrm>
            <a:off x="2303417" y="4402647"/>
            <a:ext cx="996224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15759"/>
              <a:gd name="adj5" fmla="val 614540"/>
              <a:gd name="adj6" fmla="val -38852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内边距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=12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0" y="1136205"/>
            <a:ext cx="4695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957059" y="2639814"/>
            <a:ext cx="4672166" cy="107721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</a:rPr>
              <a:t>* </a:t>
            </a:r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r>
              <a:rPr lang="en-US" altLang="zh-CN" sz="1600" dirty="0" smtClean="0">
                <a:solidFill>
                  <a:srgbClr val="FF0000"/>
                </a:solidFill>
              </a:rPr>
              <a:t>box-sizing</a:t>
            </a:r>
            <a:r>
              <a:rPr lang="en-US" altLang="zh-CN" sz="1600" dirty="0">
                <a:solidFill>
                  <a:schemeClr val="bg1"/>
                </a:solidFill>
              </a:rPr>
              <a:t>: border-box</a:t>
            </a:r>
            <a:r>
              <a:rPr lang="en-US" altLang="zh-CN" sz="1600" dirty="0" smtClean="0">
                <a:solidFill>
                  <a:schemeClr val="bg1"/>
                </a:solidFill>
              </a:rPr>
              <a:t>;}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</a:rPr>
              <a:t>.c-container </a:t>
            </a:r>
            <a:r>
              <a:rPr lang="en-US" altLang="zh-CN" sz="1600" dirty="0" smtClean="0">
                <a:solidFill>
                  <a:schemeClr val="bg1"/>
                </a:solidFill>
              </a:rPr>
              <a:t>{margin</a:t>
            </a:r>
            <a:r>
              <a:rPr lang="en-US" altLang="zh-CN" sz="1600" dirty="0">
                <a:solidFill>
                  <a:schemeClr val="bg1"/>
                </a:solidFill>
              </a:rPr>
              <a:t>: 6px</a:t>
            </a:r>
            <a:r>
              <a:rPr lang="en-US" altLang="zh-CN" sz="1600" dirty="0" smtClean="0">
                <a:solidFill>
                  <a:schemeClr val="bg1"/>
                </a:solidFill>
              </a:rPr>
              <a:t>;  </a:t>
            </a:r>
            <a:r>
              <a:rPr lang="en-US" altLang="zh-CN" sz="1600" dirty="0">
                <a:solidFill>
                  <a:schemeClr val="bg1"/>
                </a:solidFill>
              </a:rPr>
              <a:t>padding: 5px 15px</a:t>
            </a:r>
            <a:r>
              <a:rPr lang="en-US" altLang="zh-CN" sz="16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</a:rPr>
              <a:t>.</a:t>
            </a:r>
            <a:r>
              <a:rPr lang="en-US" altLang="zh-CN" sz="1600" dirty="0">
                <a:solidFill>
                  <a:srgbClr val="92D050"/>
                </a:solidFill>
              </a:rPr>
              <a:t>c-row </a:t>
            </a:r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r>
              <a:rPr lang="en-US" altLang="zh-CN" sz="1600" dirty="0" smtClean="0">
                <a:solidFill>
                  <a:srgbClr val="FF0000"/>
                </a:solidFill>
              </a:rPr>
              <a:t>margin</a:t>
            </a:r>
            <a:r>
              <a:rPr lang="en-US" altLang="zh-CN" sz="1600" dirty="0" smtClean="0">
                <a:solidFill>
                  <a:schemeClr val="bg1"/>
                </a:solidFill>
              </a:rPr>
              <a:t>: 0  -p%;}</a:t>
            </a:r>
          </a:p>
          <a:p>
            <a:r>
              <a:rPr lang="en-US" altLang="zh-CN" sz="1600" dirty="0" smtClean="0">
                <a:solidFill>
                  <a:srgbClr val="92D050"/>
                </a:solidFill>
              </a:rPr>
              <a:t>.c-col-md-x </a:t>
            </a:r>
            <a:r>
              <a:rPr lang="en-US" altLang="zh-CN" sz="1600" dirty="0" smtClean="0">
                <a:solidFill>
                  <a:schemeClr val="bg1"/>
                </a:solidFill>
              </a:rPr>
              <a:t>{width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</a:rPr>
              <a:t>x/12%;  </a:t>
            </a:r>
            <a:r>
              <a:rPr lang="en-US" altLang="zh-CN" sz="1600" dirty="0" smtClean="0">
                <a:solidFill>
                  <a:srgbClr val="FF0000"/>
                </a:solidFill>
              </a:rPr>
              <a:t>padding</a:t>
            </a:r>
            <a:r>
              <a:rPr lang="en-US" altLang="zh-CN" sz="1600" dirty="0" smtClean="0">
                <a:solidFill>
                  <a:schemeClr val="bg1"/>
                </a:solidFill>
              </a:rPr>
              <a:t>: 0 p%;}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441748" y="6540202"/>
            <a:ext cx="6164113" cy="6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2 (带强调线) 59"/>
          <p:cNvSpPr/>
          <p:nvPr/>
        </p:nvSpPr>
        <p:spPr>
          <a:xfrm>
            <a:off x="8244408" y="4154212"/>
            <a:ext cx="720080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29941"/>
              <a:gd name="adj5" fmla="val 1130229"/>
              <a:gd name="adj6" fmla="val -78668"/>
            </a:avLst>
          </a:prstGeom>
          <a:noFill/>
          <a:ln>
            <a:solidFill>
              <a:schemeClr val="tx2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1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2=15</a:t>
            </a:r>
            <a:endParaRPr kumimoji="1" lang="en-US" altLang="zh-CN" sz="11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线形标注 2 (带强调线) 59"/>
          <p:cNvSpPr/>
          <p:nvPr/>
        </p:nvSpPr>
        <p:spPr>
          <a:xfrm>
            <a:off x="8256296" y="4402646"/>
            <a:ext cx="708192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15759"/>
              <a:gd name="adj5" fmla="val 688438"/>
              <a:gd name="adj6" fmla="val -51650"/>
            </a:avLst>
          </a:prstGeom>
          <a:noFill/>
          <a:ln>
            <a:solidFill>
              <a:schemeClr val="tx2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m1=6</a:t>
            </a:r>
            <a:endParaRPr kumimoji="1" lang="en-US" altLang="zh-CN" sz="1100" dirty="0" smtClean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552903" y="6309320"/>
            <a:ext cx="2785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1011" y="6344751"/>
            <a:ext cx="70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c-row</a:t>
            </a:r>
            <a:endParaRPr kumimoji="1" lang="en-US" altLang="zh-CN" sz="11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63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flipV="1">
            <a:off x="7831410" y="5907275"/>
            <a:ext cx="0" cy="47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441748" y="6110259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605861" y="6103980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500039" y="5859650"/>
            <a:ext cx="0" cy="50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552903" y="5903083"/>
            <a:ext cx="0" cy="47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css3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弹性盒模型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0" y="4656162"/>
            <a:ext cx="7239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线形标注 2 (带强调线) 59"/>
          <p:cNvSpPr/>
          <p:nvPr/>
        </p:nvSpPr>
        <p:spPr>
          <a:xfrm>
            <a:off x="2303417" y="4165050"/>
            <a:ext cx="1008112" cy="193340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29941"/>
              <a:gd name="adj5" fmla="val 731176"/>
              <a:gd name="adj6" fmla="val -61524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1N=31+24</a:t>
            </a:r>
          </a:p>
        </p:txBody>
      </p:sp>
      <p:sp>
        <p:nvSpPr>
          <p:cNvPr id="26" name="线形标注 2 (带强调线) 59"/>
          <p:cNvSpPr/>
          <p:nvPr/>
        </p:nvSpPr>
        <p:spPr>
          <a:xfrm>
            <a:off x="2303417" y="4402647"/>
            <a:ext cx="996224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15759"/>
              <a:gd name="adj5" fmla="val 614540"/>
              <a:gd name="adj6" fmla="val -38852"/>
            </a:avLst>
          </a:prstGeom>
          <a:noFill/>
          <a:ln>
            <a:solidFill>
              <a:srgbClr val="FF0000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内边距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=12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441748" y="6540202"/>
            <a:ext cx="6164113" cy="6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2 (带强调线) 59"/>
          <p:cNvSpPr/>
          <p:nvPr/>
        </p:nvSpPr>
        <p:spPr>
          <a:xfrm>
            <a:off x="8244408" y="4154212"/>
            <a:ext cx="720080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29941"/>
              <a:gd name="adj5" fmla="val 1130229"/>
              <a:gd name="adj6" fmla="val -78668"/>
            </a:avLst>
          </a:prstGeom>
          <a:noFill/>
          <a:ln>
            <a:solidFill>
              <a:schemeClr val="tx2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1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2=15</a:t>
            </a:r>
            <a:endParaRPr kumimoji="1" lang="en-US" altLang="zh-CN" sz="11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线形标注 2 (带强调线) 59"/>
          <p:cNvSpPr/>
          <p:nvPr/>
        </p:nvSpPr>
        <p:spPr>
          <a:xfrm>
            <a:off x="8256296" y="4402646"/>
            <a:ext cx="708192" cy="193339"/>
          </a:xfrm>
          <a:prstGeom prst="accentCallout2">
            <a:avLst>
              <a:gd name="adj1" fmla="val 51677"/>
              <a:gd name="adj2" fmla="val -489"/>
              <a:gd name="adj3" fmla="val 50960"/>
              <a:gd name="adj4" fmla="val -15759"/>
              <a:gd name="adj5" fmla="val 688438"/>
              <a:gd name="adj6" fmla="val -51650"/>
            </a:avLst>
          </a:prstGeom>
          <a:noFill/>
          <a:ln>
            <a:solidFill>
              <a:schemeClr val="tx2"/>
            </a:solidFill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m1=6</a:t>
            </a:r>
            <a:endParaRPr kumimoji="1" lang="en-US" altLang="zh-CN" sz="1100" dirty="0" smtClean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552903" y="6309320"/>
            <a:ext cx="2785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1011" y="6344751"/>
            <a:ext cx="70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c-row</a:t>
            </a:r>
            <a:endParaRPr kumimoji="1" lang="en-US" altLang="zh-CN" sz="11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7386125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loat ? NO!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isplay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: -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webkit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-box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;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d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isplay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: -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webkit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-flex;</a:t>
            </a: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lvl="1">
              <a:lnSpc>
                <a:spcPct val="160000"/>
              </a:lnSpc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box / inline-box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：将对象作为弹性伸缩盒显示。（伸缩盒最老版本）（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CSS3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0" lvl="1">
              <a:lnSpc>
                <a:spcPct val="160000"/>
              </a:lnSpc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flexbox / </a:t>
            </a:r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inline-flexbox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：将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对象作为弹性伸缩盒显示。（伸缩盒过渡版本）（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CSS3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）</a:t>
            </a:r>
          </a:p>
          <a:p>
            <a:pPr marL="0" lvl="1">
              <a:lnSpc>
                <a:spcPct val="160000"/>
              </a:lnSpc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flex / </a:t>
            </a:r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inline-flex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：将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对象作为弹性伸缩盒显示。（伸缩盒最新版本）（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CSS3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61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6449201" cy="4869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兼容性？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存在问题：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webkit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-box-lines: multiple;	//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该属性不被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支持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628650" lvl="1" indent="-171450">
              <a:lnSpc>
                <a:spcPct val="160000"/>
              </a:lnSpc>
              <a:buFont typeface="Arial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webkit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-flex-wrap: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nowrap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;	//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兼容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安卓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浏览器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x5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引擎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9230"/>
            <a:ext cx="6667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6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唯一答案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069035"/>
            <a:ext cx="7477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1" y="822573"/>
            <a:ext cx="83153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2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91264" cy="50489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kumimoji="1"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323528" y="908720"/>
            <a:ext cx="1281120" cy="92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60000"/>
              </a:lnSpc>
              <a:buFont typeface="Arial"/>
              <a:buChar char="•"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按行截断</a:t>
            </a: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60000"/>
              </a:lnSpc>
              <a:buFont typeface="Arial"/>
              <a:buChar char="•"/>
            </a:pPr>
            <a:endParaRPr kumimoji="1"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7059" y="1700808"/>
            <a:ext cx="4672166" cy="1815882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</a:rPr>
              <a:t>.c-line-clamp-x </a:t>
            </a:r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  display</a:t>
            </a:r>
            <a:r>
              <a:rPr lang="en-US" altLang="zh-CN" sz="1600" dirty="0">
                <a:solidFill>
                  <a:schemeClr val="bg1"/>
                </a:solidFill>
              </a:rPr>
              <a:t>: -</a:t>
            </a:r>
            <a:r>
              <a:rPr lang="en-US" altLang="zh-CN" sz="1600" dirty="0" err="1">
                <a:solidFill>
                  <a:schemeClr val="bg1"/>
                </a:solidFill>
              </a:rPr>
              <a:t>webkit</a:t>
            </a:r>
            <a:r>
              <a:rPr lang="en-US" altLang="zh-CN" sz="1600" dirty="0">
                <a:solidFill>
                  <a:schemeClr val="bg1"/>
                </a:solidFill>
              </a:rPr>
              <a:t>-box;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webkit</a:t>
            </a:r>
            <a:r>
              <a:rPr lang="en-US" altLang="zh-CN" sz="1600" dirty="0">
                <a:solidFill>
                  <a:srgbClr val="FF0000"/>
                </a:solidFill>
              </a:rPr>
              <a:t>-box-orient</a:t>
            </a:r>
            <a:r>
              <a:rPr lang="en-US" altLang="zh-CN" sz="1600" dirty="0">
                <a:solidFill>
                  <a:schemeClr val="bg1"/>
                </a:solidFill>
              </a:rPr>
              <a:t>: vertical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webkit</a:t>
            </a:r>
            <a:r>
              <a:rPr lang="en-US" altLang="zh-CN" sz="1600" dirty="0">
                <a:solidFill>
                  <a:srgbClr val="FF0000"/>
                </a:solidFill>
              </a:rPr>
              <a:t>-line-clamp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</a:rPr>
              <a:t>x;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>
                <a:solidFill>
                  <a:schemeClr val="bg1"/>
                </a:solidFill>
              </a:rPr>
              <a:t>overflow: hidden;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  text-overflow</a:t>
            </a:r>
            <a:r>
              <a:rPr lang="en-US" altLang="zh-CN" sz="1600" dirty="0">
                <a:solidFill>
                  <a:schemeClr val="bg1"/>
                </a:solidFill>
              </a:rPr>
              <a:t>: ellipsis;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501</Words>
  <Application>Microsoft Office PowerPoint</Application>
  <PresentationFormat>全屏显示(4:3)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Wise结果页栅格化技术评审</vt:lpstr>
      <vt:lpstr>栅格化目的</vt:lpstr>
      <vt:lpstr>PowerPoint 演示文稿</vt:lpstr>
      <vt:lpstr>栅格 UE设计规则</vt:lpstr>
      <vt:lpstr>栅格 FE实现规则</vt:lpstr>
      <vt:lpstr>栅格 FE实现规则 – css3弹性盒模型</vt:lpstr>
      <vt:lpstr>栅格 FE实现规则</vt:lpstr>
      <vt:lpstr>栅格 for 唯一答案 FE实现规则</vt:lpstr>
      <vt:lpstr>截断 FE实现规则</vt:lpstr>
      <vt:lpstr>图片 FE实现规则</vt:lpstr>
      <vt:lpstr>图标 FE实现规则 - @font-face</vt:lpstr>
      <vt:lpstr>分享-远端调试神器</vt:lpstr>
      <vt:lpstr>Q &amp; A  谢谢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Wise结果页栅格化技术评审</dc:title>
  <dc:creator>Jeffery Young</dc:creator>
  <cp:lastModifiedBy>Jeffery Young</cp:lastModifiedBy>
  <cp:revision>56</cp:revision>
  <dcterms:created xsi:type="dcterms:W3CDTF">2015-07-07T12:25:44Z</dcterms:created>
  <dcterms:modified xsi:type="dcterms:W3CDTF">2015-07-08T05:58:09Z</dcterms:modified>
</cp:coreProperties>
</file>