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3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37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2015年7月27日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2015年7月27日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Wise</a:t>
            </a:r>
            <a:r>
              <a:rPr kumimoji="1" lang="zh-CN" altLang="en-US" dirty="0" smtClean="0"/>
              <a:t>阿拉丁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模板解析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李浪波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015</a:t>
            </a:r>
            <a:r>
              <a:rPr kumimoji="1" lang="zh-CN" altLang="en-US" dirty="0" smtClean="0"/>
              <a:t>年</a:t>
            </a:r>
            <a:r>
              <a:rPr kumimoji="1" lang="zh-CN" altLang="zh-CN" dirty="0" smtClean="0"/>
              <a:t>7</a:t>
            </a:r>
            <a:r>
              <a:rPr kumimoji="1" lang="zh-CN" altLang="en-US" dirty="0" smtClean="0"/>
              <a:t>月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4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设计思想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减小和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阿拉丁开发方式的差异性</a:t>
            </a:r>
            <a:endParaRPr kumimoji="1" lang="en-US" altLang="zh-CN" dirty="0" smtClean="0"/>
          </a:p>
          <a:p>
            <a:pPr marL="6858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引导模板整体代码结构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定义统一功能函数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配合粗粒度组件化，减少代码的重复性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06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结构：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foot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d</a:t>
            </a:r>
            <a:r>
              <a:rPr kumimoji="1" lang="en-US" altLang="zh-CN" dirty="0" err="1" smtClean="0"/>
              <a:t>ata</a:t>
            </a:r>
            <a:r>
              <a:rPr kumimoji="1" lang="en-US" altLang="zh-CN" dirty="0" smtClean="0"/>
              <a:t>-modifier</a:t>
            </a:r>
            <a:r>
              <a:rPr kumimoji="1" lang="zh-CN" altLang="en-US" dirty="0" smtClean="0"/>
              <a:t> 可修改全局的</a:t>
            </a:r>
            <a:r>
              <a:rPr kumimoji="1" lang="en-US" altLang="zh-CN" dirty="0" smtClean="0"/>
              <a:t>smarty</a:t>
            </a:r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目前沿用</a:t>
            </a:r>
            <a:r>
              <a:rPr kumimoji="1" lang="en-US" altLang="zh-CN" dirty="0" smtClean="0"/>
              <a:t>wise</a:t>
            </a:r>
            <a:r>
              <a:rPr kumimoji="1" lang="zh-CN" altLang="en-US" dirty="0" smtClean="0"/>
              <a:t>之前的逻辑，后续也会和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打平，在模板中直接用</a:t>
            </a:r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标签。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公共函数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传链接自动处理成满足统计的子链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飘红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截断（栅格化）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</a:t>
            </a:r>
            <a:r>
              <a:rPr kumimoji="1" lang="en-US" altLang="zh-CN" dirty="0" smtClean="0"/>
              <a:t>itle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showurl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42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开发目前现状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模板和数据处理的关系</a:t>
            </a:r>
          </a:p>
          <a:p>
            <a:pPr marL="68580" indent="0">
              <a:buNone/>
            </a:pPr>
            <a:r>
              <a:rPr kumimoji="1" lang="zh-TW" altLang="en-US" dirty="0" smtClean="0"/>
              <a:t>   模板的目录</a:t>
            </a:r>
            <a:r>
              <a:rPr kumimoji="1" lang="zh-TW" altLang="en-US" dirty="0"/>
              <a:t>：</a:t>
            </a:r>
            <a:r>
              <a:rPr kumimoji="1" lang="en-US" altLang="zh-TW" dirty="0" smtClean="0"/>
              <a:t>/</a:t>
            </a:r>
            <a:r>
              <a:rPr kumimoji="1" lang="en-US" altLang="zh-TW" dirty="0"/>
              <a:t>home/work/</a:t>
            </a:r>
            <a:r>
              <a:rPr kumimoji="1" lang="en-US" altLang="zh-TW" dirty="0" err="1"/>
              <a:t>odp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template/search/</a:t>
            </a:r>
            <a:r>
              <a:rPr kumimoji="1" lang="en-US" altLang="zh-TW" dirty="0" err="1" smtClean="0"/>
              <a:t>searchaladdin</a:t>
            </a:r>
            <a:r>
              <a:rPr kumimoji="1" lang="en-US" altLang="zh-TW" dirty="0"/>
              <a:t>/***</a:t>
            </a:r>
          </a:p>
          <a:p>
            <a:pPr marL="68580" indent="0">
              <a:buNone/>
            </a:pPr>
            <a:r>
              <a:rPr kumimoji="1" lang="zh-TW" altLang="en-US" dirty="0" smtClean="0"/>
              <a:t>   预处</a:t>
            </a:r>
            <a:r>
              <a:rPr kumimoji="1" lang="zh-TW" altLang="en-US" dirty="0"/>
              <a:t>理的目录：</a:t>
            </a:r>
            <a:r>
              <a:rPr kumimoji="1" lang="en-US" altLang="zh-TW" dirty="0"/>
              <a:t>/home/work/</a:t>
            </a:r>
            <a:r>
              <a:rPr kumimoji="1" lang="en-US" altLang="zh-TW" dirty="0" err="1"/>
              <a:t>odp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app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se</a:t>
            </a:r>
            <a:r>
              <a:rPr kumimoji="1" lang="en-US" altLang="zh-TW" dirty="0" smtClean="0"/>
              <a:t>arch</a:t>
            </a:r>
            <a:r>
              <a:rPr kumimoji="1" lang="en-US" altLang="zh-CN" dirty="0" smtClean="0"/>
              <a:t>/li</a:t>
            </a:r>
            <a:r>
              <a:rPr kumimoji="1" lang="en-US" altLang="zh-TW" dirty="0" smtClean="0"/>
              <a:t>brary</a:t>
            </a:r>
            <a:r>
              <a:rPr kumimoji="1" lang="en-US" altLang="zh-CN" dirty="0" smtClean="0"/>
              <a:t>/</a:t>
            </a:r>
            <a:r>
              <a:rPr kumimoji="1" lang="zh-CN" altLang="zh-TW" dirty="0" smtClean="0"/>
              <a:t>s</a:t>
            </a:r>
            <a:r>
              <a:rPr kumimoji="1" lang="en-US" altLang="zh-CN" dirty="0" err="1" smtClean="0"/>
              <a:t>e</a:t>
            </a:r>
            <a:r>
              <a:rPr kumimoji="1" lang="en-US" altLang="zh-TW" dirty="0" err="1" smtClean="0"/>
              <a:t>arch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search</a:t>
            </a:r>
            <a:r>
              <a:rPr kumimoji="1" lang="en-US" altLang="zh-TW" dirty="0" err="1" smtClean="0"/>
              <a:t>aladdin</a:t>
            </a:r>
            <a:r>
              <a:rPr kumimoji="1" lang="en-US" altLang="zh-TW" dirty="0"/>
              <a:t>/***</a:t>
            </a:r>
            <a:r>
              <a:rPr kumimoji="1" lang="en-US" altLang="zh-TW" dirty="0" err="1" smtClean="0"/>
              <a:t>SrcPreProcessor.php</a:t>
            </a:r>
            <a:endParaRPr kumimoji="1" lang="en-US" altLang="zh-TW" dirty="0" smtClean="0"/>
          </a:p>
          <a:p>
            <a:pPr marL="68580" indent="0">
              <a:buNone/>
            </a:pPr>
            <a:r>
              <a:rPr kumimoji="1" lang="zh-CN" altLang="zh-TW" dirty="0"/>
              <a:t> </a:t>
            </a:r>
            <a:r>
              <a:rPr kumimoji="1" lang="zh-CN" altLang="en-US" dirty="0" smtClean="0"/>
              <a:t>  </a:t>
            </a:r>
            <a:r>
              <a:rPr kumimoji="1" lang="zh-TW" altLang="en-US" dirty="0" smtClean="0"/>
              <a:t>预处</a:t>
            </a:r>
            <a:r>
              <a:rPr kumimoji="1" lang="zh-TW" altLang="en-US" dirty="0"/>
              <a:t>理中的数据是从数据方返回的原始数据格式，需要 </a:t>
            </a:r>
            <a:r>
              <a:rPr kumimoji="1" lang="en-US" altLang="zh-TW" dirty="0" err="1"/>
              <a:t>php</a:t>
            </a:r>
            <a:r>
              <a:rPr kumimoji="1" lang="en-US" altLang="zh-TW" dirty="0"/>
              <a:t> </a:t>
            </a:r>
            <a:r>
              <a:rPr kumimoji="1" lang="zh-TW" altLang="en-US" dirty="0"/>
              <a:t>文件进行处理后才能进行模板渲染。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2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前置条件</a:t>
            </a:r>
            <a:endParaRPr lang="en-US" altLang="zh-CN" dirty="0" smtClean="0">
              <a:solidFill>
                <a:srgbClr val="000000"/>
              </a:solidFill>
              <a:latin typeface="Heiti SC"/>
              <a:ea typeface="Heiti SC"/>
              <a:cs typeface="Heiti SC"/>
            </a:endParaRPr>
          </a:p>
          <a:p>
            <a:r>
              <a:rPr lang="zh-CN" altLang="en-US" dirty="0" smtClean="0"/>
              <a:t>拆组件：</a:t>
            </a:r>
            <a:r>
              <a:rPr lang="en-US" altLang="zh-CN" dirty="0"/>
              <a:t>http://</a:t>
            </a:r>
            <a:r>
              <a:rPr lang="en-US" altLang="zh-CN" dirty="0" err="1"/>
              <a:t>aladdindev.baidu.com</a:t>
            </a:r>
            <a:r>
              <a:rPr lang="en-US" altLang="zh-CN" dirty="0"/>
              <a:t>/doc/</a:t>
            </a:r>
            <a:r>
              <a:rPr lang="en-US" altLang="zh-CN" dirty="0" err="1"/>
              <a:t>iphone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kumimoji="1" lang="zh-CN" altLang="en-US" dirty="0" smtClean="0"/>
              <a:t>平台开发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68580" indent="0" algn="ctr">
              <a:buNone/>
            </a:pPr>
            <a:r>
              <a:rPr kumimoji="1" lang="en-US" altLang="zh-CN" sz="40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18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2969</TotalTime>
  <Words>164</Words>
  <Application>Microsoft Macintosh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奥斯汀</vt:lpstr>
      <vt:lpstr>Wise阿拉丁Base模板解析</vt:lpstr>
      <vt:lpstr>设计思想 </vt:lpstr>
      <vt:lpstr>代码结构</vt:lpstr>
      <vt:lpstr>公共函数</vt:lpstr>
      <vt:lpstr>开发目前现状</vt:lpstr>
      <vt:lpstr>开发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Wise阿拉丁基础培训</dc:title>
  <dc:creator>baidu baidu</dc:creator>
  <cp:lastModifiedBy>baidu baidu</cp:lastModifiedBy>
  <cp:revision>30</cp:revision>
  <dcterms:created xsi:type="dcterms:W3CDTF">2015-06-07T10:30:26Z</dcterms:created>
  <dcterms:modified xsi:type="dcterms:W3CDTF">2015-07-27T04:25:27Z</dcterms:modified>
</cp:coreProperties>
</file>