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lan20198331/Parcial2Code" TargetMode="External"/><Relationship Id="rId2" Type="http://schemas.openxmlformats.org/officeDocument/2006/relationships/hyperlink" Target="https://github.com/Alan20198331/Parcial1Code" TargetMode="External"/><Relationship Id="rId1" Type="http://schemas.openxmlformats.org/officeDocument/2006/relationships/slideLayout" Target="../slideLayouts/slideLayout2.xml"/><Relationship Id="rId5" Type="http://schemas.openxmlformats.org/officeDocument/2006/relationships/hyperlink" Target="https://ampps.com/downloads" TargetMode="External"/><Relationship Id="rId4" Type="http://schemas.openxmlformats.org/officeDocument/2006/relationships/hyperlink" Target="https://sqlyog.en.softonic.com/downloa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D56F-BDD4-40E7-AD0C-0F69CD935A62}"/>
              </a:ext>
            </a:extLst>
          </p:cNvPr>
          <p:cNvSpPr>
            <a:spLocks noGrp="1"/>
          </p:cNvSpPr>
          <p:nvPr>
            <p:ph type="ctrTitle"/>
          </p:nvPr>
        </p:nvSpPr>
        <p:spPr/>
        <p:txBody>
          <a:bodyPr/>
          <a:lstStyle/>
          <a:p>
            <a:r>
              <a:rPr lang="en-US" dirty="0" err="1"/>
              <a:t>Programacion</a:t>
            </a:r>
            <a:r>
              <a:rPr lang="en-US" dirty="0"/>
              <a:t> III</a:t>
            </a:r>
            <a:endParaRPr lang="es-ES" dirty="0"/>
          </a:p>
        </p:txBody>
      </p:sp>
      <p:sp>
        <p:nvSpPr>
          <p:cNvPr id="3" name="Subtitle 2">
            <a:extLst>
              <a:ext uri="{FF2B5EF4-FFF2-40B4-BE49-F238E27FC236}">
                <a16:creationId xmlns:a16="http://schemas.microsoft.com/office/drawing/2014/main" id="{989E7A29-1FD2-4FFC-8B3D-593B9B886577}"/>
              </a:ext>
            </a:extLst>
          </p:cNvPr>
          <p:cNvSpPr>
            <a:spLocks noGrp="1"/>
          </p:cNvSpPr>
          <p:nvPr>
            <p:ph type="subTitle" idx="1"/>
          </p:nvPr>
        </p:nvSpPr>
        <p:spPr/>
        <p:txBody>
          <a:bodyPr/>
          <a:lstStyle/>
          <a:p>
            <a:r>
              <a:rPr lang="en-US" dirty="0"/>
              <a:t>App para Registrar </a:t>
            </a:r>
            <a:r>
              <a:rPr lang="en-US" dirty="0" err="1"/>
              <a:t>Robos</a:t>
            </a:r>
            <a:r>
              <a:rPr lang="en-US" dirty="0"/>
              <a:t> (</a:t>
            </a:r>
            <a:r>
              <a:rPr lang="en-US" dirty="0" err="1"/>
              <a:t>Videotutorial</a:t>
            </a:r>
            <a:r>
              <a:rPr lang="en-US" dirty="0"/>
              <a:t>)</a:t>
            </a:r>
          </a:p>
          <a:p>
            <a:r>
              <a:rPr lang="es-ES" dirty="0"/>
              <a:t>Hecho por: </a:t>
            </a:r>
            <a:r>
              <a:rPr lang="es-ES" dirty="0" err="1"/>
              <a:t>alan</a:t>
            </a:r>
            <a:r>
              <a:rPr lang="es-ES" dirty="0"/>
              <a:t> e. Ramirez (2019-8331)</a:t>
            </a:r>
            <a:endParaRPr lang="en-US" dirty="0"/>
          </a:p>
        </p:txBody>
      </p:sp>
      <p:pic>
        <p:nvPicPr>
          <p:cNvPr id="11" name="Picture 10">
            <a:extLst>
              <a:ext uri="{FF2B5EF4-FFF2-40B4-BE49-F238E27FC236}">
                <a16:creationId xmlns:a16="http://schemas.microsoft.com/office/drawing/2014/main" id="{FC110470-171D-42E7-AC8B-AC663832600D}"/>
              </a:ext>
            </a:extLst>
          </p:cNvPr>
          <p:cNvPicPr>
            <a:picLocks noChangeAspect="1"/>
          </p:cNvPicPr>
          <p:nvPr/>
        </p:nvPicPr>
        <p:blipFill>
          <a:blip r:embed="rId2"/>
          <a:stretch>
            <a:fillRect/>
          </a:stretch>
        </p:blipFill>
        <p:spPr>
          <a:xfrm>
            <a:off x="7056230" y="1397689"/>
            <a:ext cx="5135770" cy="3860111"/>
          </a:xfrm>
          <a:prstGeom prst="rect">
            <a:avLst/>
          </a:prstGeom>
        </p:spPr>
      </p:pic>
    </p:spTree>
    <p:extLst>
      <p:ext uri="{BB962C8B-B14F-4D97-AF65-F5344CB8AC3E}">
        <p14:creationId xmlns:p14="http://schemas.microsoft.com/office/powerpoint/2010/main" val="213114126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9C0-B56A-4ABD-8F47-74DDFC70DEAC}"/>
              </a:ext>
            </a:extLst>
          </p:cNvPr>
          <p:cNvSpPr>
            <a:spLocks noGrp="1"/>
          </p:cNvSpPr>
          <p:nvPr>
            <p:ph type="title"/>
          </p:nvPr>
        </p:nvSpPr>
        <p:spPr/>
        <p:txBody>
          <a:bodyPr/>
          <a:lstStyle/>
          <a:p>
            <a:r>
              <a:rPr lang="en-US" dirty="0"/>
              <a:t>Update</a:t>
            </a:r>
            <a:endParaRPr lang="es-ES" dirty="0"/>
          </a:p>
        </p:txBody>
      </p:sp>
      <p:sp>
        <p:nvSpPr>
          <p:cNvPr id="3" name="Content Placeholder 2">
            <a:extLst>
              <a:ext uri="{FF2B5EF4-FFF2-40B4-BE49-F238E27FC236}">
                <a16:creationId xmlns:a16="http://schemas.microsoft.com/office/drawing/2014/main" id="{D08DDE8F-DCF3-4267-8A01-65BF59C8990D}"/>
              </a:ext>
            </a:extLst>
          </p:cNvPr>
          <p:cNvSpPr>
            <a:spLocks noGrp="1"/>
          </p:cNvSpPr>
          <p:nvPr>
            <p:ph idx="1"/>
          </p:nvPr>
        </p:nvSpPr>
        <p:spPr/>
        <p:txBody>
          <a:bodyPr/>
          <a:lstStyle/>
          <a:p>
            <a:r>
              <a:rPr lang="en-US" b="1" dirty="0"/>
              <a:t>Update </a:t>
            </a:r>
            <a:r>
              <a:rPr lang="en-US" dirty="0"/>
              <a:t>es la </a:t>
            </a:r>
            <a:r>
              <a:rPr lang="en-US" dirty="0" err="1"/>
              <a:t>parte</a:t>
            </a:r>
            <a:r>
              <a:rPr lang="en-US" dirty="0"/>
              <a:t> del Sistema CRUD la </a:t>
            </a:r>
            <a:r>
              <a:rPr lang="en-US" dirty="0" err="1"/>
              <a:t>cual</a:t>
            </a:r>
            <a:r>
              <a:rPr lang="en-US" dirty="0"/>
              <a:t> </a:t>
            </a:r>
            <a:r>
              <a:rPr lang="en-US" dirty="0" err="1"/>
              <a:t>tiene</a:t>
            </a:r>
            <a:r>
              <a:rPr lang="en-US" dirty="0"/>
              <a:t> la </a:t>
            </a:r>
            <a:r>
              <a:rPr lang="en-US" dirty="0" err="1"/>
              <a:t>funcionalidad</a:t>
            </a:r>
            <a:r>
              <a:rPr lang="en-US" dirty="0"/>
              <a:t> de </a:t>
            </a:r>
            <a:r>
              <a:rPr lang="en-US" dirty="0" err="1"/>
              <a:t>modificar</a:t>
            </a:r>
            <a:r>
              <a:rPr lang="en-US" dirty="0"/>
              <a:t> y </a:t>
            </a:r>
            <a:r>
              <a:rPr lang="en-US" dirty="0" err="1"/>
              <a:t>actualizar</a:t>
            </a:r>
            <a:r>
              <a:rPr lang="en-US" dirty="0"/>
              <a:t> los </a:t>
            </a:r>
            <a:r>
              <a:rPr lang="en-US" dirty="0" err="1"/>
              <a:t>registros</a:t>
            </a:r>
            <a:r>
              <a:rPr lang="en-US" dirty="0"/>
              <a:t> de los </a:t>
            </a:r>
            <a:r>
              <a:rPr lang="en-US" dirty="0" err="1"/>
              <a:t>datos</a:t>
            </a:r>
            <a:r>
              <a:rPr lang="en-US" dirty="0"/>
              <a:t> del Sistema. </a:t>
            </a:r>
            <a:r>
              <a:rPr lang="en-US" dirty="0" err="1"/>
              <a:t>Aunque</a:t>
            </a:r>
            <a:r>
              <a:rPr lang="en-US" dirty="0"/>
              <a:t> </a:t>
            </a:r>
            <a:r>
              <a:rPr lang="en-US" dirty="0" err="1"/>
              <a:t>debatiblemente</a:t>
            </a:r>
            <a:r>
              <a:rPr lang="en-US" dirty="0"/>
              <a:t> es </a:t>
            </a:r>
            <a:r>
              <a:rPr lang="en-US" dirty="0" err="1"/>
              <a:t>opcional</a:t>
            </a:r>
            <a:r>
              <a:rPr lang="en-US" dirty="0"/>
              <a:t>, Update es </a:t>
            </a:r>
            <a:r>
              <a:rPr lang="en-US" dirty="0" err="1"/>
              <a:t>muy</a:t>
            </a:r>
            <a:r>
              <a:rPr lang="en-US" dirty="0"/>
              <a:t> </a:t>
            </a:r>
            <a:r>
              <a:rPr lang="en-US" dirty="0" err="1"/>
              <a:t>importante</a:t>
            </a:r>
            <a:r>
              <a:rPr lang="en-US" dirty="0"/>
              <a:t> para la </a:t>
            </a:r>
            <a:r>
              <a:rPr lang="en-US" dirty="0" err="1"/>
              <a:t>cualidad</a:t>
            </a:r>
            <a:r>
              <a:rPr lang="en-US" dirty="0"/>
              <a:t> de </a:t>
            </a:r>
            <a:r>
              <a:rPr lang="en-US" dirty="0" err="1"/>
              <a:t>vida</a:t>
            </a:r>
            <a:r>
              <a:rPr lang="en-US" dirty="0"/>
              <a:t> de los </a:t>
            </a:r>
            <a:r>
              <a:rPr lang="en-US" dirty="0" err="1"/>
              <a:t>usuarios</a:t>
            </a:r>
            <a:r>
              <a:rPr lang="en-US" dirty="0"/>
              <a:t>, y claro, la </a:t>
            </a:r>
            <a:r>
              <a:rPr lang="en-US" dirty="0" err="1"/>
              <a:t>prevencion</a:t>
            </a:r>
            <a:r>
              <a:rPr lang="en-US" dirty="0"/>
              <a:t> de los </a:t>
            </a:r>
            <a:r>
              <a:rPr lang="en-US" dirty="0" err="1"/>
              <a:t>errores</a:t>
            </a:r>
            <a:r>
              <a:rPr lang="en-US" dirty="0"/>
              <a:t> que </a:t>
            </a:r>
            <a:r>
              <a:rPr lang="en-US" dirty="0" err="1"/>
              <a:t>estos</a:t>
            </a:r>
            <a:r>
              <a:rPr lang="en-US" dirty="0"/>
              <a:t> </a:t>
            </a:r>
            <a:r>
              <a:rPr lang="en-US" dirty="0" err="1"/>
              <a:t>puedan</a:t>
            </a:r>
            <a:r>
              <a:rPr lang="en-US" dirty="0"/>
              <a:t> </a:t>
            </a:r>
            <a:r>
              <a:rPr lang="en-US" dirty="0" err="1"/>
              <a:t>cometer</a:t>
            </a:r>
            <a:r>
              <a:rPr lang="en-US" dirty="0"/>
              <a:t> sin </a:t>
            </a:r>
            <a:r>
              <a:rPr lang="en-US" dirty="0" err="1"/>
              <a:t>tener</a:t>
            </a:r>
            <a:r>
              <a:rPr lang="en-US" dirty="0"/>
              <a:t> que </a:t>
            </a:r>
            <a:r>
              <a:rPr lang="en-US" dirty="0" err="1"/>
              <a:t>borrar</a:t>
            </a:r>
            <a:r>
              <a:rPr lang="en-US" dirty="0"/>
              <a:t> los </a:t>
            </a:r>
            <a:r>
              <a:rPr lang="en-US" dirty="0" err="1"/>
              <a:t>datos</a:t>
            </a:r>
            <a:r>
              <a:rPr lang="en-US" dirty="0"/>
              <a:t> </a:t>
            </a:r>
            <a:r>
              <a:rPr lang="en-US" dirty="0" err="1"/>
              <a:t>existentes</a:t>
            </a:r>
            <a:r>
              <a:rPr lang="en-US" dirty="0"/>
              <a:t>.</a:t>
            </a:r>
            <a:endParaRPr lang="es-ES" b="1" dirty="0"/>
          </a:p>
        </p:txBody>
      </p:sp>
    </p:spTree>
    <p:extLst>
      <p:ext uri="{BB962C8B-B14F-4D97-AF65-F5344CB8AC3E}">
        <p14:creationId xmlns:p14="http://schemas.microsoft.com/office/powerpoint/2010/main" val="162408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7078-A5D6-4F5B-9809-F8588C66B1BB}"/>
              </a:ext>
            </a:extLst>
          </p:cNvPr>
          <p:cNvSpPr>
            <a:spLocks noGrp="1"/>
          </p:cNvSpPr>
          <p:nvPr>
            <p:ph type="title"/>
          </p:nvPr>
        </p:nvSpPr>
        <p:spPr/>
        <p:txBody>
          <a:bodyPr/>
          <a:lstStyle/>
          <a:p>
            <a:r>
              <a:rPr lang="en-US" dirty="0"/>
              <a:t>DELETE</a:t>
            </a:r>
            <a:endParaRPr lang="es-ES" dirty="0"/>
          </a:p>
        </p:txBody>
      </p:sp>
      <p:sp>
        <p:nvSpPr>
          <p:cNvPr id="3" name="Content Placeholder 2">
            <a:extLst>
              <a:ext uri="{FF2B5EF4-FFF2-40B4-BE49-F238E27FC236}">
                <a16:creationId xmlns:a16="http://schemas.microsoft.com/office/drawing/2014/main" id="{A41CE7FB-718C-419F-8390-0EB6A82903FD}"/>
              </a:ext>
            </a:extLst>
          </p:cNvPr>
          <p:cNvSpPr>
            <a:spLocks noGrp="1"/>
          </p:cNvSpPr>
          <p:nvPr>
            <p:ph idx="1"/>
          </p:nvPr>
        </p:nvSpPr>
        <p:spPr/>
        <p:txBody>
          <a:bodyPr/>
          <a:lstStyle/>
          <a:p>
            <a:r>
              <a:rPr lang="en-US" b="1" dirty="0"/>
              <a:t>DELETE </a:t>
            </a:r>
            <a:r>
              <a:rPr lang="en-US" dirty="0"/>
              <a:t>es la ultima </a:t>
            </a:r>
            <a:r>
              <a:rPr lang="en-US" dirty="0" err="1"/>
              <a:t>parte</a:t>
            </a:r>
            <a:r>
              <a:rPr lang="en-US" dirty="0"/>
              <a:t> de un </a:t>
            </a:r>
            <a:r>
              <a:rPr lang="en-US" dirty="0" err="1"/>
              <a:t>componente</a:t>
            </a:r>
            <a:r>
              <a:rPr lang="en-US" dirty="0"/>
              <a:t> CRUD. Como </a:t>
            </a:r>
            <a:r>
              <a:rPr lang="en-US" dirty="0" err="1"/>
              <a:t>su</a:t>
            </a:r>
            <a:r>
              <a:rPr lang="en-US" dirty="0"/>
              <a:t> </a:t>
            </a:r>
            <a:r>
              <a:rPr lang="en-US" dirty="0" err="1"/>
              <a:t>nombre</a:t>
            </a:r>
            <a:r>
              <a:rPr lang="en-US" dirty="0"/>
              <a:t> lo indica, Delete es la </a:t>
            </a:r>
            <a:r>
              <a:rPr lang="en-US" dirty="0" err="1"/>
              <a:t>funcionalidad</a:t>
            </a:r>
            <a:r>
              <a:rPr lang="en-US" dirty="0"/>
              <a:t> que </a:t>
            </a:r>
            <a:r>
              <a:rPr lang="en-US" dirty="0" err="1"/>
              <a:t>tienen</a:t>
            </a:r>
            <a:r>
              <a:rPr lang="en-US" dirty="0"/>
              <a:t> </a:t>
            </a:r>
            <a:r>
              <a:rPr lang="en-US" dirty="0" err="1"/>
              <a:t>estos</a:t>
            </a:r>
            <a:r>
              <a:rPr lang="en-US" dirty="0"/>
              <a:t> components para </a:t>
            </a:r>
            <a:r>
              <a:rPr lang="en-US" dirty="0" err="1"/>
              <a:t>Borrar</a:t>
            </a:r>
            <a:r>
              <a:rPr lang="en-US" dirty="0"/>
              <a:t> y </a:t>
            </a:r>
            <a:r>
              <a:rPr lang="en-US" dirty="0" err="1"/>
              <a:t>Eliminar</a:t>
            </a:r>
            <a:r>
              <a:rPr lang="en-US" dirty="0"/>
              <a:t> </a:t>
            </a:r>
            <a:r>
              <a:rPr lang="en-US" dirty="0" err="1"/>
              <a:t>datos</a:t>
            </a:r>
            <a:r>
              <a:rPr lang="en-US" dirty="0"/>
              <a:t> no </a:t>
            </a:r>
            <a:r>
              <a:rPr lang="en-US" dirty="0" err="1"/>
              <a:t>deseados</a:t>
            </a:r>
            <a:r>
              <a:rPr lang="en-US" dirty="0"/>
              <a:t> del Sistema. </a:t>
            </a:r>
            <a:r>
              <a:rPr lang="en-US" dirty="0" err="1"/>
              <a:t>Funciona</a:t>
            </a:r>
            <a:r>
              <a:rPr lang="en-US" dirty="0"/>
              <a:t> </a:t>
            </a:r>
            <a:r>
              <a:rPr lang="en-US" dirty="0" err="1"/>
              <a:t>relativamente</a:t>
            </a:r>
            <a:r>
              <a:rPr lang="en-US" dirty="0"/>
              <a:t> similar a Update </a:t>
            </a:r>
            <a:r>
              <a:rPr lang="en-US" dirty="0" err="1"/>
              <a:t>en</a:t>
            </a:r>
            <a:r>
              <a:rPr lang="en-US" dirty="0"/>
              <a:t> que </a:t>
            </a:r>
            <a:r>
              <a:rPr lang="en-US" dirty="0" err="1"/>
              <a:t>su</a:t>
            </a:r>
            <a:r>
              <a:rPr lang="en-US" dirty="0"/>
              <a:t> </a:t>
            </a:r>
            <a:r>
              <a:rPr lang="en-US" dirty="0" err="1"/>
              <a:t>funcionalidad</a:t>
            </a:r>
            <a:r>
              <a:rPr lang="en-US" dirty="0"/>
              <a:t> es </a:t>
            </a:r>
            <a:r>
              <a:rPr lang="en-US" dirty="0" err="1"/>
              <a:t>modificar</a:t>
            </a:r>
            <a:r>
              <a:rPr lang="en-US" dirty="0"/>
              <a:t> </a:t>
            </a:r>
            <a:r>
              <a:rPr lang="en-US" dirty="0" err="1"/>
              <a:t>datos</a:t>
            </a:r>
            <a:r>
              <a:rPr lang="en-US" dirty="0"/>
              <a:t> </a:t>
            </a:r>
            <a:r>
              <a:rPr lang="en-US" dirty="0" err="1"/>
              <a:t>ya</a:t>
            </a:r>
            <a:r>
              <a:rPr lang="en-US" dirty="0"/>
              <a:t> </a:t>
            </a:r>
            <a:r>
              <a:rPr lang="en-US" dirty="0" err="1"/>
              <a:t>existentes</a:t>
            </a:r>
            <a:r>
              <a:rPr lang="en-US" dirty="0"/>
              <a:t>, </a:t>
            </a:r>
            <a:r>
              <a:rPr lang="en-US" dirty="0" err="1"/>
              <a:t>pero</a:t>
            </a:r>
            <a:r>
              <a:rPr lang="en-US" dirty="0"/>
              <a:t> </a:t>
            </a:r>
            <a:r>
              <a:rPr lang="en-US" dirty="0" err="1"/>
              <a:t>este</a:t>
            </a:r>
            <a:r>
              <a:rPr lang="en-US" dirty="0"/>
              <a:t> </a:t>
            </a:r>
            <a:r>
              <a:rPr lang="en-US" dirty="0" err="1"/>
              <a:t>tiene</a:t>
            </a:r>
            <a:r>
              <a:rPr lang="en-US" dirty="0"/>
              <a:t> el </a:t>
            </a:r>
            <a:r>
              <a:rPr lang="en-US" dirty="0" err="1"/>
              <a:t>deber</a:t>
            </a:r>
            <a:r>
              <a:rPr lang="en-US" dirty="0"/>
              <a:t> de </a:t>
            </a:r>
            <a:r>
              <a:rPr lang="en-US" dirty="0" err="1"/>
              <a:t>eliminarlos</a:t>
            </a:r>
            <a:r>
              <a:rPr lang="en-US" dirty="0"/>
              <a:t> </a:t>
            </a:r>
            <a:r>
              <a:rPr lang="en-US" dirty="0" err="1"/>
              <a:t>en</a:t>
            </a:r>
            <a:r>
              <a:rPr lang="en-US" dirty="0"/>
              <a:t> </a:t>
            </a:r>
            <a:r>
              <a:rPr lang="en-US" dirty="0" err="1"/>
              <a:t>vez</a:t>
            </a:r>
            <a:r>
              <a:rPr lang="en-US" dirty="0"/>
              <a:t> de </a:t>
            </a:r>
            <a:r>
              <a:rPr lang="en-US" dirty="0" err="1"/>
              <a:t>actualizarlos</a:t>
            </a:r>
            <a:r>
              <a:rPr lang="en-US" dirty="0"/>
              <a:t>.</a:t>
            </a:r>
            <a:endParaRPr lang="es-ES" b="1" dirty="0"/>
          </a:p>
        </p:txBody>
      </p:sp>
    </p:spTree>
    <p:extLst>
      <p:ext uri="{BB962C8B-B14F-4D97-AF65-F5344CB8AC3E}">
        <p14:creationId xmlns:p14="http://schemas.microsoft.com/office/powerpoint/2010/main" val="168462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DC93-9E95-461A-A21F-452F329D47AE}"/>
              </a:ext>
            </a:extLst>
          </p:cNvPr>
          <p:cNvSpPr>
            <a:spLocks noGrp="1"/>
          </p:cNvSpPr>
          <p:nvPr>
            <p:ph type="title"/>
          </p:nvPr>
        </p:nvSpPr>
        <p:spPr/>
        <p:txBody>
          <a:bodyPr/>
          <a:lstStyle/>
          <a:p>
            <a:r>
              <a:rPr lang="en-US" dirty="0" err="1"/>
              <a:t>Nuestro</a:t>
            </a:r>
            <a:r>
              <a:rPr lang="en-US" dirty="0"/>
              <a:t> </a:t>
            </a:r>
            <a:r>
              <a:rPr lang="en-US" dirty="0" err="1"/>
              <a:t>objetivo</a:t>
            </a:r>
            <a:r>
              <a:rPr lang="en-US" dirty="0"/>
              <a:t>:</a:t>
            </a:r>
            <a:endParaRPr lang="es-ES" dirty="0"/>
          </a:p>
        </p:txBody>
      </p:sp>
      <p:sp>
        <p:nvSpPr>
          <p:cNvPr id="3" name="Content Placeholder 2">
            <a:extLst>
              <a:ext uri="{FF2B5EF4-FFF2-40B4-BE49-F238E27FC236}">
                <a16:creationId xmlns:a16="http://schemas.microsoft.com/office/drawing/2014/main" id="{0F277FC8-D18D-49DA-B74C-38A4FE1B250A}"/>
              </a:ext>
            </a:extLst>
          </p:cNvPr>
          <p:cNvSpPr>
            <a:spLocks noGrp="1"/>
          </p:cNvSpPr>
          <p:nvPr>
            <p:ph idx="1"/>
          </p:nvPr>
        </p:nvSpPr>
        <p:spPr>
          <a:xfrm>
            <a:off x="821636" y="1836378"/>
            <a:ext cx="11140176" cy="4403104"/>
          </a:xfrm>
        </p:spPr>
        <p:txBody>
          <a:bodyPr>
            <a:normAutofit fontScale="55000" lnSpcReduction="20000"/>
          </a:bodyPr>
          <a:lstStyle/>
          <a:p>
            <a:r>
              <a:rPr lang="es-ES" dirty="0"/>
              <a:t>Realiza un videotutorial haciendo y explicando lo siguiente.  (este es individual)</a:t>
            </a:r>
          </a:p>
          <a:p>
            <a:r>
              <a:rPr lang="es-ES" dirty="0"/>
              <a:t>Aplicación para registrar robos. Deberá permitir agregar, editar y exportar los robos. </a:t>
            </a:r>
          </a:p>
          <a:p>
            <a:r>
              <a:rPr lang="es-ES" dirty="0"/>
              <a:t>Para registrar un robo se debe digitar los siguientes datos.</a:t>
            </a:r>
          </a:p>
          <a:p>
            <a:pPr>
              <a:buFont typeface="+mj-lt"/>
              <a:buAutoNum type="arabicPeriod"/>
            </a:pPr>
            <a:r>
              <a:rPr lang="es-ES" dirty="0"/>
              <a:t>Cedula (del querellante) </a:t>
            </a:r>
          </a:p>
          <a:p>
            <a:pPr>
              <a:buFont typeface="+mj-lt"/>
              <a:buAutoNum type="arabicPeriod"/>
            </a:pPr>
            <a:r>
              <a:rPr lang="es-ES" dirty="0"/>
              <a:t>Nombre</a:t>
            </a:r>
          </a:p>
          <a:p>
            <a:pPr>
              <a:buFont typeface="+mj-lt"/>
              <a:buAutoNum type="arabicPeriod"/>
            </a:pPr>
            <a:r>
              <a:rPr lang="es-ES" dirty="0"/>
              <a:t>Fecha</a:t>
            </a:r>
          </a:p>
          <a:p>
            <a:pPr>
              <a:buFont typeface="+mj-lt"/>
              <a:buAutoNum type="arabicPeriod"/>
            </a:pPr>
            <a:r>
              <a:rPr lang="es-ES" dirty="0"/>
              <a:t>Que se robaron. </a:t>
            </a:r>
          </a:p>
          <a:p>
            <a:pPr>
              <a:buFont typeface="+mj-lt"/>
              <a:buAutoNum type="arabicPeriod"/>
            </a:pPr>
            <a:r>
              <a:rPr lang="es-ES" dirty="0"/>
              <a:t>Valor en $</a:t>
            </a:r>
          </a:p>
          <a:p>
            <a:pPr>
              <a:buFont typeface="+mj-lt"/>
              <a:buAutoNum type="arabicPeriod"/>
            </a:pPr>
            <a:r>
              <a:rPr lang="es-ES" dirty="0"/>
              <a:t>Donde ocurrió. </a:t>
            </a:r>
            <a:br>
              <a:rPr lang="es-ES" dirty="0"/>
            </a:br>
            <a:endParaRPr lang="es-ES" dirty="0"/>
          </a:p>
          <a:p>
            <a:pPr>
              <a:buFont typeface="+mj-lt"/>
              <a:buAutoNum type="arabicPeriod"/>
            </a:pPr>
            <a:r>
              <a:rPr lang="es-ES" dirty="0"/>
              <a:t>Latitud</a:t>
            </a:r>
          </a:p>
          <a:p>
            <a:pPr>
              <a:buFont typeface="+mj-lt"/>
              <a:buAutoNum type="arabicPeriod"/>
            </a:pPr>
            <a:r>
              <a:rPr lang="es-ES" dirty="0"/>
              <a:t>Longitud.</a:t>
            </a:r>
          </a:p>
          <a:p>
            <a:r>
              <a:rPr lang="es-ES" dirty="0"/>
              <a:t>Debe poder editar y exportar un caso a HTML (Utilizaremos </a:t>
            </a:r>
            <a:r>
              <a:rPr lang="es-ES" dirty="0" err="1"/>
              <a:t>Blazor</a:t>
            </a:r>
            <a:r>
              <a:rPr lang="es-ES" dirty="0"/>
              <a:t> HTML para cumplir esto)</a:t>
            </a:r>
          </a:p>
          <a:p>
            <a:r>
              <a:rPr lang="es-ES" dirty="0"/>
              <a:t>También será posible exportar todos los robos a un mapa. </a:t>
            </a:r>
          </a:p>
          <a:p>
            <a:endParaRPr lang="es-ES" dirty="0"/>
          </a:p>
        </p:txBody>
      </p:sp>
    </p:spTree>
    <p:extLst>
      <p:ext uri="{BB962C8B-B14F-4D97-AF65-F5344CB8AC3E}">
        <p14:creationId xmlns:p14="http://schemas.microsoft.com/office/powerpoint/2010/main" val="32484372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F96-890C-4F63-A30F-A70D4CC55BAE}"/>
              </a:ext>
            </a:extLst>
          </p:cNvPr>
          <p:cNvSpPr>
            <a:spLocks noGrp="1"/>
          </p:cNvSpPr>
          <p:nvPr>
            <p:ph type="title"/>
          </p:nvPr>
        </p:nvSpPr>
        <p:spPr>
          <a:xfrm>
            <a:off x="1143001" y="-61204"/>
            <a:ext cx="9905998" cy="1478570"/>
          </a:xfrm>
        </p:spPr>
        <p:txBody>
          <a:bodyPr/>
          <a:lstStyle/>
          <a:p>
            <a:r>
              <a:rPr lang="en-US" dirty="0" err="1"/>
              <a:t>Nuestras</a:t>
            </a:r>
            <a:r>
              <a:rPr lang="en-US" dirty="0"/>
              <a:t> </a:t>
            </a:r>
            <a:r>
              <a:rPr lang="en-US" dirty="0" err="1"/>
              <a:t>herramientas</a:t>
            </a:r>
            <a:r>
              <a:rPr lang="en-US" dirty="0"/>
              <a:t>:</a:t>
            </a:r>
            <a:endParaRPr lang="es-ES" dirty="0"/>
          </a:p>
        </p:txBody>
      </p:sp>
      <p:pic>
        <p:nvPicPr>
          <p:cNvPr id="5" name="Content Placeholder 4">
            <a:extLst>
              <a:ext uri="{FF2B5EF4-FFF2-40B4-BE49-F238E27FC236}">
                <a16:creationId xmlns:a16="http://schemas.microsoft.com/office/drawing/2014/main" id="{734C7D29-BD64-4EDE-A563-CCB372430FB6}"/>
              </a:ext>
            </a:extLst>
          </p:cNvPr>
          <p:cNvPicPr>
            <a:picLocks noGrp="1" noChangeAspect="1"/>
          </p:cNvPicPr>
          <p:nvPr>
            <p:ph idx="1"/>
          </p:nvPr>
        </p:nvPicPr>
        <p:blipFill>
          <a:blip r:embed="rId2"/>
          <a:stretch>
            <a:fillRect/>
          </a:stretch>
        </p:blipFill>
        <p:spPr>
          <a:xfrm>
            <a:off x="1359942" y="1155780"/>
            <a:ext cx="4638674" cy="3145637"/>
          </a:xfrm>
        </p:spPr>
      </p:pic>
      <p:pic>
        <p:nvPicPr>
          <p:cNvPr id="7" name="Picture 6">
            <a:extLst>
              <a:ext uri="{FF2B5EF4-FFF2-40B4-BE49-F238E27FC236}">
                <a16:creationId xmlns:a16="http://schemas.microsoft.com/office/drawing/2014/main" id="{955798B6-B770-418E-B6C7-06A931141650}"/>
              </a:ext>
            </a:extLst>
          </p:cNvPr>
          <p:cNvPicPr>
            <a:picLocks noChangeAspect="1"/>
          </p:cNvPicPr>
          <p:nvPr/>
        </p:nvPicPr>
        <p:blipFill>
          <a:blip r:embed="rId3"/>
          <a:stretch>
            <a:fillRect/>
          </a:stretch>
        </p:blipFill>
        <p:spPr>
          <a:xfrm>
            <a:off x="6969261" y="1357803"/>
            <a:ext cx="4638675" cy="2333625"/>
          </a:xfrm>
          <a:prstGeom prst="rect">
            <a:avLst/>
          </a:prstGeom>
        </p:spPr>
      </p:pic>
      <p:pic>
        <p:nvPicPr>
          <p:cNvPr id="9" name="Picture 8">
            <a:extLst>
              <a:ext uri="{FF2B5EF4-FFF2-40B4-BE49-F238E27FC236}">
                <a16:creationId xmlns:a16="http://schemas.microsoft.com/office/drawing/2014/main" id="{DF02E698-9A90-4450-AE99-008F01734A7F}"/>
              </a:ext>
            </a:extLst>
          </p:cNvPr>
          <p:cNvPicPr>
            <a:picLocks noChangeAspect="1"/>
          </p:cNvPicPr>
          <p:nvPr/>
        </p:nvPicPr>
        <p:blipFill>
          <a:blip r:embed="rId4"/>
          <a:stretch>
            <a:fillRect/>
          </a:stretch>
        </p:blipFill>
        <p:spPr>
          <a:xfrm>
            <a:off x="7288360" y="3691428"/>
            <a:ext cx="4266778" cy="3185268"/>
          </a:xfrm>
          <a:prstGeom prst="rect">
            <a:avLst/>
          </a:prstGeom>
        </p:spPr>
      </p:pic>
      <p:pic>
        <p:nvPicPr>
          <p:cNvPr id="11" name="Picture 10">
            <a:extLst>
              <a:ext uri="{FF2B5EF4-FFF2-40B4-BE49-F238E27FC236}">
                <a16:creationId xmlns:a16="http://schemas.microsoft.com/office/drawing/2014/main" id="{71F8BFC5-6997-4F0D-90A9-EF03D0FB8F23}"/>
              </a:ext>
            </a:extLst>
          </p:cNvPr>
          <p:cNvPicPr>
            <a:picLocks noChangeAspect="1"/>
          </p:cNvPicPr>
          <p:nvPr/>
        </p:nvPicPr>
        <p:blipFill>
          <a:blip r:embed="rId5"/>
          <a:stretch>
            <a:fillRect/>
          </a:stretch>
        </p:blipFill>
        <p:spPr>
          <a:xfrm>
            <a:off x="1359942" y="3995840"/>
            <a:ext cx="5822822" cy="2765840"/>
          </a:xfrm>
          <a:prstGeom prst="rect">
            <a:avLst/>
          </a:prstGeom>
        </p:spPr>
      </p:pic>
    </p:spTree>
    <p:extLst>
      <p:ext uri="{BB962C8B-B14F-4D97-AF65-F5344CB8AC3E}">
        <p14:creationId xmlns:p14="http://schemas.microsoft.com/office/powerpoint/2010/main" val="303679453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C28D-B24D-4DD4-ACA4-3ED91350090A}"/>
              </a:ext>
            </a:extLst>
          </p:cNvPr>
          <p:cNvSpPr>
            <a:spLocks noGrp="1"/>
          </p:cNvSpPr>
          <p:nvPr>
            <p:ph type="title"/>
          </p:nvPr>
        </p:nvSpPr>
        <p:spPr/>
        <p:txBody>
          <a:bodyPr/>
          <a:lstStyle/>
          <a:p>
            <a:r>
              <a:rPr lang="en-US" dirty="0"/>
              <a:t>Links </a:t>
            </a:r>
            <a:r>
              <a:rPr lang="en-US" dirty="0" err="1"/>
              <a:t>importantes</a:t>
            </a:r>
            <a:r>
              <a:rPr lang="en-US" dirty="0"/>
              <a:t>:</a:t>
            </a:r>
            <a:endParaRPr lang="es-ES" dirty="0"/>
          </a:p>
        </p:txBody>
      </p:sp>
      <p:sp>
        <p:nvSpPr>
          <p:cNvPr id="3" name="Content Placeholder 2">
            <a:extLst>
              <a:ext uri="{FF2B5EF4-FFF2-40B4-BE49-F238E27FC236}">
                <a16:creationId xmlns:a16="http://schemas.microsoft.com/office/drawing/2014/main" id="{88DE48A7-564B-4DF0-911B-C183BD00D631}"/>
              </a:ext>
            </a:extLst>
          </p:cNvPr>
          <p:cNvSpPr>
            <a:spLocks noGrp="1"/>
          </p:cNvSpPr>
          <p:nvPr>
            <p:ph idx="1"/>
          </p:nvPr>
        </p:nvSpPr>
        <p:spPr/>
        <p:txBody>
          <a:bodyPr/>
          <a:lstStyle/>
          <a:p>
            <a:r>
              <a:rPr lang="en-US" dirty="0" err="1"/>
              <a:t>Github</a:t>
            </a:r>
            <a:r>
              <a:rPr lang="en-US" dirty="0"/>
              <a:t> de </a:t>
            </a:r>
            <a:r>
              <a:rPr lang="en-US" dirty="0" err="1"/>
              <a:t>Parcial</a:t>
            </a:r>
            <a:r>
              <a:rPr lang="en-US" dirty="0"/>
              <a:t> 1: </a:t>
            </a:r>
            <a:r>
              <a:rPr lang="en-US" dirty="0">
                <a:hlinkClick r:id="rId2"/>
              </a:rPr>
              <a:t>https://github.com/Alan20198331/Parcial1Code</a:t>
            </a:r>
            <a:endParaRPr lang="en-US" dirty="0"/>
          </a:p>
          <a:p>
            <a:r>
              <a:rPr lang="en-US" dirty="0" err="1"/>
              <a:t>Github</a:t>
            </a:r>
            <a:r>
              <a:rPr lang="en-US" dirty="0"/>
              <a:t> de </a:t>
            </a:r>
            <a:r>
              <a:rPr lang="en-US" dirty="0" err="1"/>
              <a:t>Parcial</a:t>
            </a:r>
            <a:r>
              <a:rPr lang="en-US" dirty="0"/>
              <a:t> 2: </a:t>
            </a:r>
            <a:r>
              <a:rPr lang="en-US" dirty="0">
                <a:hlinkClick r:id="rId3"/>
              </a:rPr>
              <a:t>https://github.com/Alan20198331/Parcial2Code</a:t>
            </a:r>
            <a:endParaRPr lang="en-US" dirty="0"/>
          </a:p>
          <a:p>
            <a:r>
              <a:rPr lang="es-ES" dirty="0" err="1"/>
              <a:t>SQLYog</a:t>
            </a:r>
            <a:r>
              <a:rPr lang="es-ES" dirty="0"/>
              <a:t>: </a:t>
            </a:r>
            <a:r>
              <a:rPr lang="es-ES" dirty="0">
                <a:hlinkClick r:id="rId4"/>
              </a:rPr>
              <a:t>https://sqlyog.en.softonic.com/download</a:t>
            </a:r>
            <a:r>
              <a:rPr lang="es-ES" dirty="0"/>
              <a:t> </a:t>
            </a:r>
          </a:p>
          <a:p>
            <a:r>
              <a:rPr lang="es-ES" dirty="0" err="1"/>
              <a:t>Ampps</a:t>
            </a:r>
            <a:r>
              <a:rPr lang="es-ES" dirty="0"/>
              <a:t>: </a:t>
            </a:r>
            <a:r>
              <a:rPr lang="es-ES" dirty="0">
                <a:hlinkClick r:id="rId5"/>
              </a:rPr>
              <a:t>https://ampps.com/downloads</a:t>
            </a:r>
            <a:endParaRPr lang="en-US" dirty="0"/>
          </a:p>
          <a:p>
            <a:endParaRPr lang="es-ES" dirty="0"/>
          </a:p>
        </p:txBody>
      </p:sp>
    </p:spTree>
    <p:extLst>
      <p:ext uri="{BB962C8B-B14F-4D97-AF65-F5344CB8AC3E}">
        <p14:creationId xmlns:p14="http://schemas.microsoft.com/office/powerpoint/2010/main" val="36617597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0F57-C050-4701-B5A5-BF133FD2980A}"/>
              </a:ext>
            </a:extLst>
          </p:cNvPr>
          <p:cNvSpPr>
            <a:spLocks noGrp="1"/>
          </p:cNvSpPr>
          <p:nvPr>
            <p:ph type="title"/>
          </p:nvPr>
        </p:nvSpPr>
        <p:spPr/>
        <p:txBody>
          <a:bodyPr/>
          <a:lstStyle/>
          <a:p>
            <a:r>
              <a:rPr lang="en-US" dirty="0"/>
              <a:t>Sin mas </a:t>
            </a:r>
            <a:r>
              <a:rPr lang="en-US" dirty="0" err="1"/>
              <a:t>preambulos</a:t>
            </a:r>
            <a:r>
              <a:rPr lang="en-US" dirty="0"/>
              <a:t>, </a:t>
            </a:r>
            <a:r>
              <a:rPr lang="en-US" dirty="0" err="1"/>
              <a:t>iniciemos</a:t>
            </a:r>
            <a:r>
              <a:rPr lang="en-US" dirty="0"/>
              <a:t>!</a:t>
            </a:r>
            <a:endParaRPr lang="es-ES" dirty="0"/>
          </a:p>
        </p:txBody>
      </p:sp>
      <p:pic>
        <p:nvPicPr>
          <p:cNvPr id="5" name="Content Placeholder 4">
            <a:extLst>
              <a:ext uri="{FF2B5EF4-FFF2-40B4-BE49-F238E27FC236}">
                <a16:creationId xmlns:a16="http://schemas.microsoft.com/office/drawing/2014/main" id="{6B7DB539-5D50-4D40-B8EC-C9FF871AFAA7}"/>
              </a:ext>
            </a:extLst>
          </p:cNvPr>
          <p:cNvPicPr>
            <a:picLocks noGrp="1" noChangeAspect="1"/>
          </p:cNvPicPr>
          <p:nvPr>
            <p:ph idx="1"/>
          </p:nvPr>
        </p:nvPicPr>
        <p:blipFill>
          <a:blip r:embed="rId2"/>
          <a:stretch>
            <a:fillRect/>
          </a:stretch>
        </p:blipFill>
        <p:spPr>
          <a:xfrm>
            <a:off x="2968486" y="1974539"/>
            <a:ext cx="5835996" cy="4376997"/>
          </a:xfrm>
        </p:spPr>
      </p:pic>
    </p:spTree>
    <p:extLst>
      <p:ext uri="{BB962C8B-B14F-4D97-AF65-F5344CB8AC3E}">
        <p14:creationId xmlns:p14="http://schemas.microsoft.com/office/powerpoint/2010/main" val="310841204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90964-E463-4338-BCC0-0A0C12477298}"/>
              </a:ext>
            </a:extLst>
          </p:cNvPr>
          <p:cNvSpPr>
            <a:spLocks noGrp="1"/>
          </p:cNvSpPr>
          <p:nvPr>
            <p:ph type="title"/>
          </p:nvPr>
        </p:nvSpPr>
        <p:spPr/>
        <p:txBody>
          <a:bodyPr/>
          <a:lstStyle/>
          <a:p>
            <a:r>
              <a:rPr lang="en-US" dirty="0"/>
              <a:t>CRUD</a:t>
            </a:r>
            <a:endParaRPr lang="es-ES" dirty="0"/>
          </a:p>
        </p:txBody>
      </p:sp>
      <p:pic>
        <p:nvPicPr>
          <p:cNvPr id="5" name="Content Placeholder 4">
            <a:extLst>
              <a:ext uri="{FF2B5EF4-FFF2-40B4-BE49-F238E27FC236}">
                <a16:creationId xmlns:a16="http://schemas.microsoft.com/office/drawing/2014/main" id="{755B4736-F2A2-4B7F-832D-6E142076C7B8}"/>
              </a:ext>
            </a:extLst>
          </p:cNvPr>
          <p:cNvPicPr>
            <a:picLocks noGrp="1" noChangeAspect="1"/>
          </p:cNvPicPr>
          <p:nvPr>
            <p:ph idx="1"/>
          </p:nvPr>
        </p:nvPicPr>
        <p:blipFill>
          <a:blip r:embed="rId2"/>
          <a:stretch>
            <a:fillRect/>
          </a:stretch>
        </p:blipFill>
        <p:spPr>
          <a:xfrm>
            <a:off x="2217325" y="1806711"/>
            <a:ext cx="7757349" cy="4432771"/>
          </a:xfrm>
        </p:spPr>
      </p:pic>
    </p:spTree>
    <p:extLst>
      <p:ext uri="{BB962C8B-B14F-4D97-AF65-F5344CB8AC3E}">
        <p14:creationId xmlns:p14="http://schemas.microsoft.com/office/powerpoint/2010/main" val="9329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22A8-3985-4543-B75F-582314EC0F30}"/>
              </a:ext>
            </a:extLst>
          </p:cNvPr>
          <p:cNvSpPr>
            <a:spLocks noGrp="1"/>
          </p:cNvSpPr>
          <p:nvPr>
            <p:ph type="title"/>
          </p:nvPr>
        </p:nvSpPr>
        <p:spPr/>
        <p:txBody>
          <a:bodyPr/>
          <a:lstStyle/>
          <a:p>
            <a:r>
              <a:rPr lang="en-US" dirty="0"/>
              <a:t>Que es crud?</a:t>
            </a:r>
            <a:endParaRPr lang="es-ES" dirty="0"/>
          </a:p>
        </p:txBody>
      </p:sp>
      <p:sp>
        <p:nvSpPr>
          <p:cNvPr id="3" name="Content Placeholder 2">
            <a:extLst>
              <a:ext uri="{FF2B5EF4-FFF2-40B4-BE49-F238E27FC236}">
                <a16:creationId xmlns:a16="http://schemas.microsoft.com/office/drawing/2014/main" id="{647D716D-C973-480C-9919-61CCEF3EC4AA}"/>
              </a:ext>
            </a:extLst>
          </p:cNvPr>
          <p:cNvSpPr>
            <a:spLocks noGrp="1"/>
          </p:cNvSpPr>
          <p:nvPr>
            <p:ph idx="1"/>
          </p:nvPr>
        </p:nvSpPr>
        <p:spPr/>
        <p:txBody>
          <a:bodyPr/>
          <a:lstStyle/>
          <a:p>
            <a:r>
              <a:rPr lang="es-ES" b="1" dirty="0"/>
              <a:t>CRUD</a:t>
            </a:r>
            <a:r>
              <a:rPr lang="es-ES" dirty="0"/>
              <a:t> (</a:t>
            </a:r>
            <a:r>
              <a:rPr lang="es-ES" dirty="0" err="1"/>
              <a:t>Create</a:t>
            </a:r>
            <a:r>
              <a:rPr lang="es-ES" dirty="0"/>
              <a:t>, </a:t>
            </a:r>
            <a:r>
              <a:rPr lang="es-ES" dirty="0" err="1"/>
              <a:t>Read</a:t>
            </a:r>
            <a:r>
              <a:rPr lang="es-ES" dirty="0"/>
              <a:t>, </a:t>
            </a:r>
            <a:r>
              <a:rPr lang="es-ES" dirty="0" err="1"/>
              <a:t>Update</a:t>
            </a:r>
            <a:r>
              <a:rPr lang="es-ES" dirty="0"/>
              <a:t>, </a:t>
            </a:r>
            <a:r>
              <a:rPr lang="es-ES" dirty="0" err="1"/>
              <a:t>Delete</a:t>
            </a:r>
            <a:r>
              <a:rPr lang="es-ES" dirty="0"/>
              <a:t>) es un acrónimo para las maneras en las que se puede operar sobre información almacenada. Es un nemónico para las cuatro funciones del almacenamiento persistente. CRUD resume las funciones requeridas por un usuario para crear y gestionar datos. Varios procesos de gestión de datos están basados en CRUD, en los que </a:t>
            </a:r>
            <a:r>
              <a:rPr lang="es-ES" b="1" dirty="0"/>
              <a:t>dichas operaciones están específicamente adaptadas a los requisitos del sistema y de usuario</a:t>
            </a:r>
            <a:r>
              <a:rPr lang="es-ES" dirty="0"/>
              <a:t>, ya sea para la gestión de bases de datos o para el uso de aplicaciones.</a:t>
            </a:r>
          </a:p>
        </p:txBody>
      </p:sp>
    </p:spTree>
    <p:extLst>
      <p:ext uri="{BB962C8B-B14F-4D97-AF65-F5344CB8AC3E}">
        <p14:creationId xmlns:p14="http://schemas.microsoft.com/office/powerpoint/2010/main" val="27148937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AE5E-303D-4135-A287-CB62E2961A0A}"/>
              </a:ext>
            </a:extLst>
          </p:cNvPr>
          <p:cNvSpPr>
            <a:spLocks noGrp="1"/>
          </p:cNvSpPr>
          <p:nvPr>
            <p:ph type="title"/>
          </p:nvPr>
        </p:nvSpPr>
        <p:spPr/>
        <p:txBody>
          <a:bodyPr/>
          <a:lstStyle/>
          <a:p>
            <a:r>
              <a:rPr lang="en-US" dirty="0"/>
              <a:t>Create</a:t>
            </a:r>
            <a:endParaRPr lang="es-ES" dirty="0"/>
          </a:p>
        </p:txBody>
      </p:sp>
      <p:sp>
        <p:nvSpPr>
          <p:cNvPr id="3" name="Content Placeholder 2">
            <a:extLst>
              <a:ext uri="{FF2B5EF4-FFF2-40B4-BE49-F238E27FC236}">
                <a16:creationId xmlns:a16="http://schemas.microsoft.com/office/drawing/2014/main" id="{3D81533A-3B7F-47CC-BB78-AC4975DF2CE5}"/>
              </a:ext>
            </a:extLst>
          </p:cNvPr>
          <p:cNvSpPr>
            <a:spLocks noGrp="1"/>
          </p:cNvSpPr>
          <p:nvPr>
            <p:ph idx="1"/>
          </p:nvPr>
        </p:nvSpPr>
        <p:spPr/>
        <p:txBody>
          <a:bodyPr/>
          <a:lstStyle/>
          <a:p>
            <a:r>
              <a:rPr lang="en-US" b="1" dirty="0"/>
              <a:t>Create</a:t>
            </a:r>
            <a:r>
              <a:rPr lang="en-US" dirty="0"/>
              <a:t> es la </a:t>
            </a:r>
            <a:r>
              <a:rPr lang="en-US" dirty="0" err="1"/>
              <a:t>operacion</a:t>
            </a:r>
            <a:r>
              <a:rPr lang="en-US" dirty="0"/>
              <a:t> la </a:t>
            </a:r>
            <a:r>
              <a:rPr lang="en-US" dirty="0" err="1"/>
              <a:t>cual</a:t>
            </a:r>
            <a:r>
              <a:rPr lang="en-US" dirty="0"/>
              <a:t> se </a:t>
            </a:r>
            <a:r>
              <a:rPr lang="en-US" dirty="0" err="1"/>
              <a:t>utiliza</a:t>
            </a:r>
            <a:r>
              <a:rPr lang="en-US" dirty="0"/>
              <a:t> al </a:t>
            </a:r>
            <a:r>
              <a:rPr lang="en-US" dirty="0" err="1"/>
              <a:t>crear</a:t>
            </a:r>
            <a:r>
              <a:rPr lang="en-US" dirty="0"/>
              <a:t> o registrar </a:t>
            </a:r>
            <a:r>
              <a:rPr lang="en-US" dirty="0" err="1"/>
              <a:t>nuevos</a:t>
            </a:r>
            <a:r>
              <a:rPr lang="en-US" dirty="0"/>
              <a:t> </a:t>
            </a:r>
            <a:r>
              <a:rPr lang="en-US" dirty="0" err="1"/>
              <a:t>valores</a:t>
            </a:r>
            <a:r>
              <a:rPr lang="en-US" dirty="0"/>
              <a:t> a las </a:t>
            </a:r>
            <a:r>
              <a:rPr lang="en-US" dirty="0" err="1"/>
              <a:t>tablas</a:t>
            </a:r>
            <a:r>
              <a:rPr lang="en-US" dirty="0"/>
              <a:t> de </a:t>
            </a:r>
            <a:r>
              <a:rPr lang="en-US" dirty="0" err="1"/>
              <a:t>nuestras</a:t>
            </a:r>
            <a:r>
              <a:rPr lang="en-US" dirty="0"/>
              <a:t> bases de </a:t>
            </a:r>
            <a:r>
              <a:rPr lang="en-US" dirty="0" err="1"/>
              <a:t>datos</a:t>
            </a:r>
            <a:r>
              <a:rPr lang="en-US" dirty="0"/>
              <a:t>. Create se </a:t>
            </a:r>
            <a:r>
              <a:rPr lang="en-US" dirty="0" err="1"/>
              <a:t>podria</a:t>
            </a:r>
            <a:r>
              <a:rPr lang="en-US" dirty="0"/>
              <a:t> considerer </a:t>
            </a:r>
            <a:r>
              <a:rPr lang="en-US" dirty="0" err="1"/>
              <a:t>como</a:t>
            </a:r>
            <a:r>
              <a:rPr lang="en-US" dirty="0"/>
              <a:t> la base de </a:t>
            </a:r>
            <a:r>
              <a:rPr lang="en-US" dirty="0" err="1"/>
              <a:t>todos</a:t>
            </a:r>
            <a:r>
              <a:rPr lang="en-US" dirty="0"/>
              <a:t> los </a:t>
            </a:r>
            <a:r>
              <a:rPr lang="en-US" dirty="0" err="1"/>
              <a:t>otros</a:t>
            </a:r>
            <a:r>
              <a:rPr lang="en-US" dirty="0"/>
              <a:t> </a:t>
            </a:r>
            <a:r>
              <a:rPr lang="en-US" dirty="0" err="1"/>
              <a:t>pilares</a:t>
            </a:r>
            <a:r>
              <a:rPr lang="en-US" dirty="0"/>
              <a:t> de un CRUD, </a:t>
            </a:r>
            <a:r>
              <a:rPr lang="en-US" dirty="0" err="1"/>
              <a:t>debido</a:t>
            </a:r>
            <a:r>
              <a:rPr lang="en-US" dirty="0"/>
              <a:t> a que </a:t>
            </a:r>
            <a:r>
              <a:rPr lang="en-US" dirty="0" err="1"/>
              <a:t>si</a:t>
            </a:r>
            <a:r>
              <a:rPr lang="en-US" dirty="0"/>
              <a:t> no hay </a:t>
            </a:r>
            <a:r>
              <a:rPr lang="en-US" dirty="0" err="1"/>
              <a:t>datos</a:t>
            </a:r>
            <a:r>
              <a:rPr lang="en-US" dirty="0"/>
              <a:t> </a:t>
            </a:r>
            <a:r>
              <a:rPr lang="en-US" dirty="0" err="1"/>
              <a:t>creados</a:t>
            </a:r>
            <a:r>
              <a:rPr lang="en-US" dirty="0"/>
              <a:t>, no se </a:t>
            </a:r>
            <a:r>
              <a:rPr lang="en-US" dirty="0" err="1"/>
              <a:t>pueden</a:t>
            </a:r>
            <a:r>
              <a:rPr lang="en-US" dirty="0"/>
              <a:t> leer, </a:t>
            </a:r>
            <a:r>
              <a:rPr lang="en-US" dirty="0" err="1"/>
              <a:t>actualizar</a:t>
            </a:r>
            <a:r>
              <a:rPr lang="en-US" dirty="0"/>
              <a:t>, o </a:t>
            </a:r>
            <a:r>
              <a:rPr lang="en-US" dirty="0" err="1"/>
              <a:t>borrar</a:t>
            </a:r>
            <a:r>
              <a:rPr lang="en-US" dirty="0"/>
              <a:t> los </a:t>
            </a:r>
            <a:r>
              <a:rPr lang="en-US" dirty="0" err="1"/>
              <a:t>datos</a:t>
            </a:r>
            <a:r>
              <a:rPr lang="en-US" dirty="0"/>
              <a:t> que se </a:t>
            </a:r>
            <a:r>
              <a:rPr lang="en-US" dirty="0" err="1"/>
              <a:t>encuentran</a:t>
            </a:r>
            <a:r>
              <a:rPr lang="en-US" dirty="0"/>
              <a:t> </a:t>
            </a:r>
            <a:r>
              <a:rPr lang="en-US" dirty="0" err="1"/>
              <a:t>en</a:t>
            </a:r>
            <a:r>
              <a:rPr lang="en-US" dirty="0"/>
              <a:t> </a:t>
            </a:r>
            <a:r>
              <a:rPr lang="en-US" dirty="0" err="1"/>
              <a:t>estos</a:t>
            </a:r>
            <a:r>
              <a:rPr lang="en-US" dirty="0"/>
              <a:t>. CREATE sera la </a:t>
            </a:r>
            <a:r>
              <a:rPr lang="en-US" dirty="0" err="1"/>
              <a:t>primera</a:t>
            </a:r>
            <a:r>
              <a:rPr lang="en-US" dirty="0"/>
              <a:t> </a:t>
            </a:r>
            <a:r>
              <a:rPr lang="en-US" dirty="0" err="1"/>
              <a:t>parte</a:t>
            </a:r>
            <a:r>
              <a:rPr lang="en-US" dirty="0"/>
              <a:t> de </a:t>
            </a:r>
            <a:r>
              <a:rPr lang="en-US" dirty="0" err="1"/>
              <a:t>nuestro</a:t>
            </a:r>
            <a:r>
              <a:rPr lang="en-US" dirty="0"/>
              <a:t> </a:t>
            </a:r>
            <a:r>
              <a:rPr lang="en-US" dirty="0" err="1"/>
              <a:t>programa</a:t>
            </a:r>
            <a:r>
              <a:rPr lang="en-US" dirty="0"/>
              <a:t>, </a:t>
            </a:r>
            <a:r>
              <a:rPr lang="en-US" dirty="0" err="1"/>
              <a:t>donde</a:t>
            </a:r>
            <a:r>
              <a:rPr lang="en-US" dirty="0"/>
              <a:t> </a:t>
            </a:r>
            <a:r>
              <a:rPr lang="en-US" dirty="0" err="1"/>
              <a:t>vamos</a:t>
            </a:r>
            <a:r>
              <a:rPr lang="en-US" dirty="0"/>
              <a:t> a registrar </a:t>
            </a:r>
            <a:r>
              <a:rPr lang="en-US" dirty="0" err="1"/>
              <a:t>nuestros</a:t>
            </a:r>
            <a:r>
              <a:rPr lang="en-US" dirty="0"/>
              <a:t> </a:t>
            </a:r>
            <a:r>
              <a:rPr lang="en-US" dirty="0" err="1"/>
              <a:t>datos</a:t>
            </a:r>
            <a:r>
              <a:rPr lang="en-US" dirty="0"/>
              <a:t>. </a:t>
            </a:r>
            <a:endParaRPr lang="es-ES" b="1" dirty="0"/>
          </a:p>
        </p:txBody>
      </p:sp>
    </p:spTree>
    <p:extLst>
      <p:ext uri="{BB962C8B-B14F-4D97-AF65-F5344CB8AC3E}">
        <p14:creationId xmlns:p14="http://schemas.microsoft.com/office/powerpoint/2010/main" val="337974607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1BEB-B09B-4620-836A-849F40244B45}"/>
              </a:ext>
            </a:extLst>
          </p:cNvPr>
          <p:cNvSpPr>
            <a:spLocks noGrp="1"/>
          </p:cNvSpPr>
          <p:nvPr>
            <p:ph type="title"/>
          </p:nvPr>
        </p:nvSpPr>
        <p:spPr/>
        <p:txBody>
          <a:bodyPr/>
          <a:lstStyle/>
          <a:p>
            <a:r>
              <a:rPr lang="en-US" dirty="0"/>
              <a:t>Read</a:t>
            </a:r>
            <a:endParaRPr lang="es-ES" dirty="0"/>
          </a:p>
        </p:txBody>
      </p:sp>
      <p:sp>
        <p:nvSpPr>
          <p:cNvPr id="3" name="Content Placeholder 2">
            <a:extLst>
              <a:ext uri="{FF2B5EF4-FFF2-40B4-BE49-F238E27FC236}">
                <a16:creationId xmlns:a16="http://schemas.microsoft.com/office/drawing/2014/main" id="{7663513D-4354-4876-BC54-D90E9200F443}"/>
              </a:ext>
            </a:extLst>
          </p:cNvPr>
          <p:cNvSpPr>
            <a:spLocks noGrp="1"/>
          </p:cNvSpPr>
          <p:nvPr>
            <p:ph idx="1"/>
          </p:nvPr>
        </p:nvSpPr>
        <p:spPr/>
        <p:txBody>
          <a:bodyPr/>
          <a:lstStyle/>
          <a:p>
            <a:r>
              <a:rPr lang="en-US" dirty="0"/>
              <a:t>Read es </a:t>
            </a:r>
            <a:r>
              <a:rPr lang="en-US" dirty="0" err="1"/>
              <a:t>sencillamente</a:t>
            </a:r>
            <a:r>
              <a:rPr lang="en-US" dirty="0"/>
              <a:t> una </a:t>
            </a:r>
            <a:r>
              <a:rPr lang="en-US" dirty="0" err="1"/>
              <a:t>operacion</a:t>
            </a:r>
            <a:r>
              <a:rPr lang="en-US" dirty="0"/>
              <a:t> la </a:t>
            </a:r>
            <a:r>
              <a:rPr lang="en-US" dirty="0" err="1"/>
              <a:t>cual</a:t>
            </a:r>
            <a:r>
              <a:rPr lang="en-US" dirty="0"/>
              <a:t> </a:t>
            </a:r>
            <a:r>
              <a:rPr lang="en-US" dirty="0" err="1"/>
              <a:t>tiene</a:t>
            </a:r>
            <a:r>
              <a:rPr lang="en-US" dirty="0"/>
              <a:t> el fin de leer, </a:t>
            </a:r>
            <a:r>
              <a:rPr lang="en-US" dirty="0" err="1"/>
              <a:t>analizar</a:t>
            </a:r>
            <a:r>
              <a:rPr lang="en-US" dirty="0"/>
              <a:t>, u </a:t>
            </a:r>
            <a:r>
              <a:rPr lang="en-US" dirty="0" err="1"/>
              <a:t>observar</a:t>
            </a:r>
            <a:r>
              <a:rPr lang="en-US" dirty="0"/>
              <a:t> lo que </a:t>
            </a:r>
            <a:r>
              <a:rPr lang="en-US" dirty="0" err="1"/>
              <a:t>contiene</a:t>
            </a:r>
            <a:r>
              <a:rPr lang="en-US" dirty="0"/>
              <a:t> una base de </a:t>
            </a:r>
            <a:r>
              <a:rPr lang="en-US" dirty="0" err="1"/>
              <a:t>datos</a:t>
            </a:r>
            <a:r>
              <a:rPr lang="en-US" dirty="0"/>
              <a:t>, sea </a:t>
            </a:r>
            <a:r>
              <a:rPr lang="en-US" dirty="0" err="1"/>
              <a:t>en</a:t>
            </a:r>
            <a:r>
              <a:rPr lang="en-US" dirty="0"/>
              <a:t> </a:t>
            </a:r>
            <a:r>
              <a:rPr lang="en-US" dirty="0" err="1"/>
              <a:t>su</a:t>
            </a:r>
            <a:r>
              <a:rPr lang="en-US" dirty="0"/>
              <a:t> </a:t>
            </a:r>
            <a:r>
              <a:rPr lang="en-US" dirty="0" err="1"/>
              <a:t>totalidad</a:t>
            </a:r>
            <a:r>
              <a:rPr lang="en-US" dirty="0"/>
              <a:t> o </a:t>
            </a:r>
            <a:r>
              <a:rPr lang="en-US" dirty="0" err="1"/>
              <a:t>en</a:t>
            </a:r>
            <a:r>
              <a:rPr lang="en-US" dirty="0"/>
              <a:t> un area </a:t>
            </a:r>
            <a:r>
              <a:rPr lang="en-US" dirty="0" err="1"/>
              <a:t>determinada</a:t>
            </a:r>
            <a:r>
              <a:rPr lang="en-US" dirty="0"/>
              <a:t>. Read es </a:t>
            </a:r>
            <a:r>
              <a:rPr lang="en-US" dirty="0" err="1"/>
              <a:t>importante</a:t>
            </a:r>
            <a:r>
              <a:rPr lang="en-US" dirty="0"/>
              <a:t>, </a:t>
            </a:r>
            <a:r>
              <a:rPr lang="en-US" dirty="0" err="1"/>
              <a:t>debido</a:t>
            </a:r>
            <a:r>
              <a:rPr lang="en-US" dirty="0"/>
              <a:t> a que sin </a:t>
            </a:r>
            <a:r>
              <a:rPr lang="en-US" dirty="0" err="1"/>
              <a:t>esta</a:t>
            </a:r>
            <a:r>
              <a:rPr lang="en-US" dirty="0"/>
              <a:t>, </a:t>
            </a:r>
            <a:r>
              <a:rPr lang="en-US" dirty="0" err="1"/>
              <a:t>claramente</a:t>
            </a:r>
            <a:r>
              <a:rPr lang="en-US" dirty="0"/>
              <a:t> no </a:t>
            </a:r>
            <a:r>
              <a:rPr lang="en-US" dirty="0" err="1"/>
              <a:t>sabemos</a:t>
            </a:r>
            <a:r>
              <a:rPr lang="en-US" dirty="0"/>
              <a:t> que </a:t>
            </a:r>
            <a:r>
              <a:rPr lang="en-US" dirty="0" err="1"/>
              <a:t>contiene</a:t>
            </a:r>
            <a:r>
              <a:rPr lang="en-US" dirty="0"/>
              <a:t> </a:t>
            </a:r>
            <a:r>
              <a:rPr lang="en-US" dirty="0" err="1"/>
              <a:t>nuestra</a:t>
            </a:r>
            <a:r>
              <a:rPr lang="en-US" dirty="0"/>
              <a:t> base, y </a:t>
            </a:r>
            <a:r>
              <a:rPr lang="en-US" dirty="0" err="1"/>
              <a:t>si</a:t>
            </a:r>
            <a:r>
              <a:rPr lang="en-US" dirty="0"/>
              <a:t> las </a:t>
            </a:r>
            <a:r>
              <a:rPr lang="en-US" dirty="0" err="1"/>
              <a:t>demas</a:t>
            </a:r>
            <a:r>
              <a:rPr lang="en-US" dirty="0"/>
              <a:t> </a:t>
            </a:r>
            <a:r>
              <a:rPr lang="en-US" dirty="0" err="1"/>
              <a:t>funcionalidades</a:t>
            </a:r>
            <a:r>
              <a:rPr lang="en-US" dirty="0"/>
              <a:t> </a:t>
            </a:r>
            <a:r>
              <a:rPr lang="en-US" dirty="0" err="1"/>
              <a:t>funcionan</a:t>
            </a:r>
            <a:r>
              <a:rPr lang="en-US" dirty="0"/>
              <a:t>.</a:t>
            </a:r>
            <a:endParaRPr lang="es-ES" dirty="0"/>
          </a:p>
        </p:txBody>
      </p:sp>
    </p:spTree>
    <p:extLst>
      <p:ext uri="{BB962C8B-B14F-4D97-AF65-F5344CB8AC3E}">
        <p14:creationId xmlns:p14="http://schemas.microsoft.com/office/powerpoint/2010/main" val="1883026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455</TotalTime>
  <Words>541</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Programacion III</vt:lpstr>
      <vt:lpstr>Nuestro objetivo:</vt:lpstr>
      <vt:lpstr>Nuestras herramientas:</vt:lpstr>
      <vt:lpstr>Links importantes:</vt:lpstr>
      <vt:lpstr>Sin mas preambulos, iniciemos!</vt:lpstr>
      <vt:lpstr>CRUD</vt:lpstr>
      <vt:lpstr>Que es crud?</vt:lpstr>
      <vt:lpstr>Create</vt:lpstr>
      <vt:lpstr>Read</vt:lpstr>
      <vt:lpstr>Update</vt:lpstr>
      <vt:lpstr>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III</dc:title>
  <dc:creator>Alan Eduardo Ramirez Socias</dc:creator>
  <cp:lastModifiedBy>Alan Eduardo Ramirez Socias</cp:lastModifiedBy>
  <cp:revision>7</cp:revision>
  <dcterms:created xsi:type="dcterms:W3CDTF">2021-03-30T19:49:07Z</dcterms:created>
  <dcterms:modified xsi:type="dcterms:W3CDTF">2021-03-31T03:24:08Z</dcterms:modified>
</cp:coreProperties>
</file>