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81" r:id="rId3"/>
    <p:sldId id="258" r:id="rId4"/>
    <p:sldId id="282" r:id="rId5"/>
    <p:sldId id="283" r:id="rId6"/>
    <p:sldId id="284" r:id="rId7"/>
    <p:sldId id="285" r:id="rId8"/>
    <p:sldId id="286" r:id="rId9"/>
    <p:sldId id="257" r:id="rId10"/>
    <p:sldId id="274" r:id="rId11"/>
    <p:sldId id="275" r:id="rId12"/>
    <p:sldId id="278" r:id="rId13"/>
    <p:sldId id="280" r:id="rId14"/>
    <p:sldId id="26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1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17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7782-7E03-407F-AEDE-E0F30C48894D}" type="datetimeFigureOut">
              <a:rPr lang="pl-PL" smtClean="0"/>
              <a:pPr/>
              <a:t>30.05.2017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92BEB-0475-4AF1-824D-93DB5D8BA16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01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62D-25E8-4002-A64A-498B0D0B08EB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3C72-84BE-48ED-9CF3-3AA5E1066750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8DF-9C93-4516-AA02-C927E91966EA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61DB-DBA9-4265-B5DC-CFCB3E705E76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05C3-1913-4D3D-88A4-7267E695D056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3714-70EC-4A7A-A4E0-35BC0E19056A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5B4F-6F70-4B95-BD0D-CF9724B0866B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9602-2A0D-43B3-99D0-BCC7C8040F26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875-0B4D-4AC3-8405-5B369A2A788B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C54B-7031-425B-94B3-0B86D4E9EC44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5E7D-3D9D-47AD-9299-90FA73D170D7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EAE71D-0543-425A-AB47-B43B94F67B73}" type="datetime1">
              <a:rPr lang="pl-PL" smtClean="0"/>
              <a:pPr/>
              <a:t>30.05.2017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D5304-55BE-4F02-BBAA-FE0B7D92DDB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VoidCraft</a:t>
            </a:r>
            <a:r>
              <a:rPr lang="pl-PL" dirty="0" smtClean="0"/>
              <a:t> the </a:t>
            </a:r>
            <a:r>
              <a:rPr lang="pl-PL" dirty="0" err="1" smtClean="0"/>
              <a:t>game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Survival</a:t>
            </a:r>
            <a:r>
              <a:rPr lang="pl-PL" dirty="0" smtClean="0"/>
              <a:t> </a:t>
            </a:r>
            <a:r>
              <a:rPr lang="pl-PL" dirty="0" err="1" smtClean="0"/>
              <a:t>rpg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940152" y="4508123"/>
            <a:ext cx="2376264" cy="203132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lt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Skład</a:t>
            </a:r>
          </a:p>
          <a:p>
            <a:endParaRPr lang="pl-PL" dirty="0" smtClean="0"/>
          </a:p>
          <a:p>
            <a:r>
              <a:rPr lang="pl-PL" dirty="0" smtClean="0"/>
              <a:t>Piotr Zuber</a:t>
            </a:r>
          </a:p>
          <a:p>
            <a:r>
              <a:rPr lang="pl-PL" dirty="0" smtClean="0"/>
              <a:t>Jan Snopek</a:t>
            </a:r>
          </a:p>
          <a:p>
            <a:r>
              <a:rPr lang="pl-PL" dirty="0" smtClean="0"/>
              <a:t>Alan Biegun</a:t>
            </a:r>
          </a:p>
          <a:p>
            <a:r>
              <a:rPr lang="pl-PL" dirty="0" smtClean="0"/>
              <a:t>Dawid Ryl</a:t>
            </a:r>
          </a:p>
          <a:p>
            <a:r>
              <a:rPr lang="pl-PL" dirty="0" smtClean="0"/>
              <a:t>Konrad Sladkowski</a:t>
            </a:r>
          </a:p>
        </p:txBody>
      </p:sp>
      <p:pic>
        <p:nvPicPr>
          <p:cNvPr id="1026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7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pl-PL" dirty="0" smtClean="0"/>
              <a:t>Cykl dnia i nocy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" y="2636912"/>
            <a:ext cx="3722757" cy="2248447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idx="1"/>
          </p:nvPr>
        </p:nvSpPr>
        <p:spPr>
          <a:xfrm>
            <a:off x="539552" y="980728"/>
            <a:ext cx="7804348" cy="3699749"/>
          </a:xfrm>
        </p:spPr>
        <p:txBody>
          <a:bodyPr/>
          <a:lstStyle/>
          <a:p>
            <a:r>
              <a:rPr lang="pl-PL" b="0" dirty="0" smtClean="0"/>
              <a:t>-Noc zaczyna od 17:00 </a:t>
            </a:r>
          </a:p>
          <a:p>
            <a:r>
              <a:rPr lang="pl-PL" b="0" dirty="0" smtClean="0"/>
              <a:t>-Dzień zaczyna się od 6:00,</a:t>
            </a:r>
          </a:p>
          <a:p>
            <a:r>
              <a:rPr lang="pl-PL" b="0" dirty="0" smtClean="0"/>
              <a:t>wtedy tekstury stopniowo stają się </a:t>
            </a:r>
          </a:p>
          <a:p>
            <a:r>
              <a:rPr lang="pl-PL" b="0" dirty="0" smtClean="0"/>
              <a:t>jaśniejsze</a:t>
            </a:r>
            <a:endParaRPr lang="pl-PL" b="0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041"/>
            <a:ext cx="4897436" cy="29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projekt mapy</a:t>
            </a:r>
            <a:endParaRPr lang="pl-PL" dirty="0"/>
          </a:p>
        </p:txBody>
      </p:sp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6447799" cy="3836912"/>
          </a:xfrm>
        </p:spPr>
      </p:pic>
    </p:spTree>
    <p:extLst>
      <p:ext uri="{BB962C8B-B14F-4D97-AF65-F5344CB8AC3E}">
        <p14:creationId xmlns:p14="http://schemas.microsoft.com/office/powerpoint/2010/main" val="23638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-11914"/>
            <a:ext cx="7520940" cy="12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Założenia Zrealizowane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5576" y="980728"/>
            <a:ext cx="7520940" cy="3555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dirty="0" smtClean="0"/>
              <a:t>Edytor map, klasa postaci, poruszanie się po mapie, pierwsze animacje</a:t>
            </a:r>
          </a:p>
          <a:p>
            <a:pPr marL="0" indent="0">
              <a:lnSpc>
                <a:spcPct val="150000"/>
              </a:lnSpc>
            </a:pPr>
            <a:r>
              <a:rPr lang="pl-PL" sz="1800" b="0" dirty="0" smtClean="0"/>
              <a:t>      </a:t>
            </a:r>
            <a:r>
              <a:rPr lang="pl-PL" sz="1800" b="0" dirty="0" smtClean="0"/>
              <a:t>oraz </a:t>
            </a:r>
            <a:r>
              <a:rPr lang="pl-PL" sz="1800" b="0" dirty="0" smtClean="0"/>
              <a:t>grafiki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dirty="0"/>
              <a:t>L</a:t>
            </a:r>
            <a:r>
              <a:rPr lang="pl-PL" sz="1800" b="0" dirty="0" smtClean="0"/>
              <a:t>ista przedmiotów oraz </a:t>
            </a:r>
            <a:r>
              <a:rPr lang="pl-PL" sz="1800" b="0" dirty="0" smtClean="0"/>
              <a:t>surowców   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dirty="0"/>
              <a:t>F</a:t>
            </a:r>
            <a:r>
              <a:rPr lang="pl-PL" sz="1800" b="0" dirty="0" smtClean="0"/>
              <a:t>abuła </a:t>
            </a:r>
            <a:r>
              <a:rPr lang="pl-PL" sz="1800" b="0" dirty="0" smtClean="0"/>
              <a:t>dla pierwszej </a:t>
            </a:r>
            <a:r>
              <a:rPr lang="pl-PL" sz="1800" b="0" dirty="0" smtClean="0"/>
              <a:t>lokacji    </a:t>
            </a:r>
            <a:endParaRPr lang="pl-PL" sz="1800" b="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dirty="0" smtClean="0"/>
              <a:t>Główne </a:t>
            </a:r>
            <a:r>
              <a:rPr lang="pl-PL" sz="1800" b="0" dirty="0" smtClean="0"/>
              <a:t>menu </a:t>
            </a:r>
            <a:endParaRPr lang="pl-PL" sz="1800" b="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dirty="0" smtClean="0"/>
              <a:t>S</a:t>
            </a:r>
            <a:r>
              <a:rPr lang="pl-PL" sz="1800" b="0" dirty="0" smtClean="0"/>
              <a:t>ystem </a:t>
            </a:r>
            <a:r>
              <a:rPr lang="pl-PL" sz="1800" b="0" dirty="0" smtClean="0"/>
              <a:t>dnia i nocy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dirty="0" smtClean="0"/>
              <a:t>Gotowe projekty </a:t>
            </a:r>
            <a:r>
              <a:rPr lang="pl-PL" sz="1800" b="0" dirty="0" smtClean="0"/>
              <a:t>mapy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800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8" name="Picture 2" descr="https://image.freepik.com/free-icon/check_318-421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91" y="1658295"/>
            <a:ext cx="216842" cy="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mage.freepik.com/free-icon/check_318-421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96" y="2758594"/>
            <a:ext cx="216842" cy="2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mage.freepik.com/free-icon/check_318-421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07" y="2135347"/>
            <a:ext cx="216842" cy="2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mage.freepik.com/free-icon/check_318-421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20" y="4241141"/>
            <a:ext cx="216842" cy="2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image.freepik.com/free-icon/check_318-421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714752"/>
            <a:ext cx="216842" cy="2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age.freepik.com/free-icon/check_318-421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70" y="3176563"/>
            <a:ext cx="216842" cy="2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do Zrealizowania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b="0" dirty="0" smtClean="0"/>
              <a:t>Usprawnienie systemu </a:t>
            </a:r>
            <a:r>
              <a:rPr lang="pl-PL" sz="1800" b="0" dirty="0" err="1" smtClean="0"/>
              <a:t>craftingu</a:t>
            </a:r>
            <a:endParaRPr lang="pl-PL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b="0" dirty="0" smtClean="0"/>
              <a:t>System </a:t>
            </a:r>
            <a:r>
              <a:rPr lang="pl-PL" sz="1800" b="0" dirty="0" smtClean="0"/>
              <a:t>zapisu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b="0" dirty="0" smtClean="0"/>
              <a:t>Urozmaicenie udźwiękowienia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b="0" dirty="0" smtClean="0"/>
              <a:t>Stworzenie finalnego projektu mapy oraz współpracujących zadań</a:t>
            </a:r>
            <a:endParaRPr lang="pl-PL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b="0" dirty="0" smtClean="0"/>
              <a:t>Wprowadzenie postaci fabularnych </a:t>
            </a:r>
            <a:endParaRPr lang="pl-PL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b="0" dirty="0" smtClean="0"/>
              <a:t>Menu w grze ( </a:t>
            </a:r>
            <a:r>
              <a:rPr lang="pl-PL" sz="1800" b="0" dirty="0" err="1" smtClean="0"/>
              <a:t>crafting</a:t>
            </a:r>
            <a:r>
              <a:rPr lang="pl-PL" sz="1800" b="0" dirty="0"/>
              <a:t> </a:t>
            </a:r>
            <a:r>
              <a:rPr lang="pl-PL" sz="1800" b="0" dirty="0" smtClean="0"/>
              <a:t>/ plecak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b="0" dirty="0" err="1"/>
              <a:t>Refaktoryzacja</a:t>
            </a:r>
            <a:r>
              <a:rPr lang="pl-PL" sz="1800" b="0" dirty="0"/>
              <a:t> </a:t>
            </a:r>
            <a:r>
              <a:rPr lang="pl-PL" sz="1800" b="0" dirty="0" smtClean="0"/>
              <a:t>kodu</a:t>
            </a:r>
            <a:endParaRPr lang="pl-PL" sz="1800" b="0" dirty="0"/>
          </a:p>
          <a:p>
            <a:pPr>
              <a:buFont typeface="Arial" panose="020B0604020202020204" pitchFamily="34" charset="0"/>
              <a:buChar char="•"/>
            </a:pP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Dziękujemy za uwagę 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3411717"/>
          </a:xfrm>
        </p:spPr>
        <p:txBody>
          <a:bodyPr>
            <a:normAutofit/>
          </a:bodyPr>
          <a:lstStyle/>
          <a:p>
            <a:pPr marL="0" indent="0"/>
            <a:r>
              <a:rPr lang="pl-PL" dirty="0" smtClean="0"/>
              <a:t>Zapraszamy do Prezentacji działania aplikacji </a:t>
            </a:r>
          </a:p>
          <a:p>
            <a:pPr marL="0" indent="0"/>
            <a:endParaRPr lang="pl-PL" dirty="0" smtClean="0"/>
          </a:p>
          <a:p>
            <a:pPr marL="0" indent="0"/>
            <a:endParaRPr lang="pl-PL" dirty="0" smtClean="0"/>
          </a:p>
          <a:p>
            <a:pPr marL="0" indent="0"/>
            <a:endParaRPr lang="pl-PL" dirty="0" smtClean="0"/>
          </a:p>
          <a:p>
            <a:pPr marL="0" indent="0"/>
            <a:endParaRPr lang="pl-PL" dirty="0" smtClean="0"/>
          </a:p>
          <a:p>
            <a:pPr marL="0" indent="0"/>
            <a:endParaRPr lang="pl-PL" dirty="0" smtClean="0"/>
          </a:p>
          <a:p>
            <a:pPr marL="0" indent="0"/>
            <a:endParaRPr lang="pl-PL" dirty="0" smtClean="0"/>
          </a:p>
          <a:p>
            <a:pPr marL="0" indent="0"/>
            <a:endParaRPr lang="pl-PL" dirty="0" smtClean="0"/>
          </a:p>
          <a:p>
            <a:pPr marL="0" indent="0" algn="r"/>
            <a:r>
              <a:rPr lang="pl-PL" b="0" dirty="0" smtClean="0"/>
              <a:t>All </a:t>
            </a:r>
            <a:r>
              <a:rPr lang="pl-PL" b="0" dirty="0" err="1" smtClean="0"/>
              <a:t>rights</a:t>
            </a:r>
            <a:r>
              <a:rPr lang="pl-PL" b="0" dirty="0" smtClean="0"/>
              <a:t> </a:t>
            </a:r>
            <a:r>
              <a:rPr lang="pl-PL" b="0" dirty="0" err="1" smtClean="0"/>
              <a:t>reserved</a:t>
            </a:r>
            <a:r>
              <a:rPr lang="pl-PL" b="0" dirty="0" smtClean="0"/>
              <a:t> 2017 Sekcja5</a:t>
            </a:r>
            <a:endParaRPr lang="pl-PL" dirty="0" smtClean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30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Krótkie przypomnienie założeń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pl-PL" b="0" dirty="0"/>
              <a:t>-Główną bohaterką jest bezimienna kobieta </a:t>
            </a:r>
          </a:p>
          <a:p>
            <a:pPr marL="0" indent="0"/>
            <a:r>
              <a:rPr lang="pl-PL" b="0" dirty="0"/>
              <a:t>-Widok jest widokiem z góry w 2D</a:t>
            </a:r>
          </a:p>
          <a:p>
            <a:pPr marL="0" indent="0"/>
            <a:r>
              <a:rPr lang="pl-PL" b="0" dirty="0"/>
              <a:t>-Utrzymana koncepcja </a:t>
            </a:r>
            <a:r>
              <a:rPr lang="pl-PL" b="0" dirty="0" err="1"/>
              <a:t>PixelArt</a:t>
            </a:r>
            <a:endParaRPr lang="pl-PL" b="0" dirty="0"/>
          </a:p>
          <a:p>
            <a:pPr marL="0" indent="0"/>
            <a:r>
              <a:rPr lang="pl-PL" b="0" dirty="0"/>
              <a:t>-Celem rozgrywki jest ukończenie fabuły złożonej z misji oraz przetrwanie</a:t>
            </a:r>
          </a:p>
          <a:p>
            <a:pPr marL="0" indent="0"/>
            <a:r>
              <a:rPr lang="pl-PL" b="0" dirty="0"/>
              <a:t>-Odkrywanie sekretów wyspy przez eksplorację (otwarty świat)</a:t>
            </a:r>
          </a:p>
          <a:p>
            <a:pPr marL="0" indent="0"/>
            <a:r>
              <a:rPr lang="pl-PL" b="0" dirty="0"/>
              <a:t>-Możliwość tworzenia wielu przedmiotów, budynków</a:t>
            </a:r>
          </a:p>
          <a:p>
            <a:pPr marL="0" indent="0"/>
            <a:r>
              <a:rPr lang="pl-PL" b="0" dirty="0"/>
              <a:t>-Możliwość interakcji ze środowiskiem gry</a:t>
            </a:r>
          </a:p>
          <a:p>
            <a:pPr marL="0" indent="0"/>
            <a:r>
              <a:rPr lang="pl-PL" b="0" dirty="0"/>
              <a:t>-System dnia i nocy</a:t>
            </a:r>
          </a:p>
          <a:p>
            <a:pPr marL="0" indent="0"/>
            <a:r>
              <a:rPr lang="pl-PL" b="0" dirty="0"/>
              <a:t>-Środowisko Microsoft Visual Studio</a:t>
            </a:r>
          </a:p>
          <a:p>
            <a:pPr marL="0" indent="0"/>
            <a:r>
              <a:rPr lang="pl-PL" b="0" dirty="0"/>
              <a:t>-Biblioteka </a:t>
            </a:r>
            <a:r>
              <a:rPr lang="pl-PL" b="0" dirty="0" err="1"/>
              <a:t>MonoGame</a:t>
            </a:r>
            <a:endParaRPr lang="pl-PL" b="0" dirty="0"/>
          </a:p>
          <a:p>
            <a:pPr marL="0" indent="0"/>
            <a:r>
              <a:rPr lang="pl-PL" b="0" dirty="0"/>
              <a:t>-Platforma Android (od wersji 4.4 KitKat)</a:t>
            </a:r>
          </a:p>
          <a:p>
            <a:pPr marL="0" indent="0"/>
            <a:r>
              <a:rPr lang="pl-PL" b="0" dirty="0"/>
              <a:t>-Język C#</a:t>
            </a:r>
          </a:p>
          <a:p>
            <a:pPr marL="0" indent="0"/>
            <a:r>
              <a:rPr lang="pl-PL" b="0" dirty="0"/>
              <a:t>-System kontroli wersji GIT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6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Przypomnienie założenia fabularnego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pl-PL" b="0" dirty="0" smtClean="0"/>
              <a:t>Postacią jest kobieta, która przeżyła katastrofę lotniczą i straciła pamięć.</a:t>
            </a:r>
          </a:p>
          <a:p>
            <a:pPr marL="0" indent="0" algn="ctr"/>
            <a:r>
              <a:rPr lang="pl-PL" b="0" dirty="0" smtClean="0"/>
              <a:t>Wyspa na której lądujemy zdaje się nie być zwyczajnym miejscem. Tutaj każda noc może kosztować życie a to, co nas otacza nie jest takie, jakim wydaje się być na pierwszy rzut oka.</a:t>
            </a:r>
          </a:p>
          <a:p>
            <a:pPr marL="0" indent="0" algn="ctr"/>
            <a:r>
              <a:rPr lang="pl-PL" b="0" dirty="0" smtClean="0"/>
              <a:t>Musimy dowiedzieć się co się stało i kim jesteśmy. Na swojej drodze musimy pokonać wiele trudności, które prowadzą jedynie do przetrwania...</a:t>
            </a:r>
          </a:p>
          <a:p>
            <a:pPr marL="0" indent="0" algn="ctr"/>
            <a:r>
              <a:rPr lang="pl-PL" b="0" dirty="0" smtClean="0"/>
              <a:t>Jednocześnie każdy dzień przynosi z sobą nie tylko odpowiedzi lecz coraz więcej pytań…</a:t>
            </a:r>
          </a:p>
          <a:p>
            <a:pPr marL="0" indent="0" algn="ctr"/>
            <a:r>
              <a:rPr lang="pl-PL" b="0" dirty="0" smtClean="0"/>
              <a:t>Czy odkryjesz kim jesteś naprawdę?</a:t>
            </a:r>
          </a:p>
        </p:txBody>
      </p:sp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5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Raw_Materials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6944" y="1052736"/>
            <a:ext cx="7520940" cy="3579849"/>
          </a:xfrm>
        </p:spPr>
        <p:txBody>
          <a:bodyPr/>
          <a:lstStyle/>
          <a:p>
            <a:r>
              <a:rPr lang="pl-PL" dirty="0" smtClean="0"/>
              <a:t>-Opisuje stan posiadanych bądź wymaganych surowców</a:t>
            </a:r>
          </a:p>
          <a:p>
            <a:r>
              <a:rPr lang="pl-PL" dirty="0" smtClean="0"/>
              <a:t>-Obecne surowce do zdobycia to drewno, kamień, liany, metal, woda oraz jedzenie.</a:t>
            </a:r>
          </a:p>
          <a:p>
            <a:r>
              <a:rPr lang="pl-PL" dirty="0" smtClean="0"/>
              <a:t>-</a:t>
            </a:r>
            <a:r>
              <a:rPr lang="pl-PL" i="1" dirty="0" smtClean="0"/>
              <a:t>Ciekawsza metoda :</a:t>
            </a:r>
            <a:br>
              <a:rPr lang="pl-PL" i="1" dirty="0" smtClean="0"/>
            </a:br>
            <a:r>
              <a:rPr lang="pl-PL" dirty="0"/>
              <a:t> public </a:t>
            </a:r>
            <a:r>
              <a:rPr lang="pl-PL" dirty="0" err="1"/>
              <a:t>bool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(</a:t>
            </a:r>
            <a:r>
              <a:rPr lang="pl-PL" dirty="0" err="1"/>
              <a:t>RawMaterials</a:t>
            </a:r>
            <a:r>
              <a:rPr lang="pl-PL" dirty="0"/>
              <a:t> </a:t>
            </a:r>
            <a:r>
              <a:rPr lang="pl-PL" dirty="0" err="1"/>
              <a:t>checked_materials</a:t>
            </a:r>
            <a:r>
              <a:rPr lang="pl-PL" dirty="0" smtClean="0"/>
              <a:t>)</a:t>
            </a:r>
          </a:p>
          <a:p>
            <a:r>
              <a:rPr lang="pl-PL" dirty="0" smtClean="0"/>
              <a:t>Pozwala sprawdzić, czy dana ilość materiałów zawiera się w drugiej, wykorzystywane w systemie </a:t>
            </a:r>
            <a:r>
              <a:rPr lang="pl-PL" dirty="0" err="1" smtClean="0"/>
              <a:t>craftingu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48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Tool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00580"/>
          </a:xfrm>
        </p:spPr>
        <p:txBody>
          <a:bodyPr>
            <a:normAutofit/>
          </a:bodyPr>
          <a:lstStyle/>
          <a:p>
            <a:r>
              <a:rPr lang="pl-PL" dirty="0" smtClean="0"/>
              <a:t>-Opisuje dane narzędzie, które może stworzyć gracz.</a:t>
            </a:r>
          </a:p>
          <a:p>
            <a:r>
              <a:rPr lang="pl-PL" dirty="0" smtClean="0"/>
              <a:t>-Zawiera w sobie obiekt klasy </a:t>
            </a:r>
            <a:r>
              <a:rPr lang="pl-PL" dirty="0" err="1" smtClean="0"/>
              <a:t>Raw_Materials</a:t>
            </a:r>
            <a:r>
              <a:rPr lang="pl-PL" dirty="0" smtClean="0"/>
              <a:t>, który reprezentuje wymagania potrzebne, do stworzenia danego narzędzia</a:t>
            </a:r>
          </a:p>
          <a:p>
            <a:r>
              <a:rPr lang="pl-PL" dirty="0" smtClean="0"/>
              <a:t>-Zawiera w sobie także listę obiektów klasy </a:t>
            </a:r>
            <a:r>
              <a:rPr lang="pl-PL" dirty="0" err="1" smtClean="0"/>
              <a:t>Tool</a:t>
            </a:r>
            <a:r>
              <a:rPr lang="pl-PL" dirty="0" smtClean="0"/>
              <a:t>, które są potrzebne do stworzenia danego narzędzia np. do stworzenia siekiery potrzeba odpowiedniej ilości surowców oraz młotka</a:t>
            </a:r>
          </a:p>
          <a:p>
            <a:r>
              <a:rPr lang="pl-PL" dirty="0" smtClean="0"/>
              <a:t>-Aktualnie zaprojektowane narzędzia to młotek, siekiera, kilof oraz piła.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77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Tool</a:t>
            </a:r>
            <a:r>
              <a:rPr lang="pl-PL" dirty="0" smtClean="0"/>
              <a:t>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</a:t>
            </a:r>
            <a:r>
              <a:rPr lang="pl-PL" i="1" dirty="0"/>
              <a:t>Ciekawsza metoda :</a:t>
            </a:r>
            <a:endParaRPr lang="pl-PL" dirty="0"/>
          </a:p>
          <a:p>
            <a:r>
              <a:rPr lang="pl-PL" dirty="0"/>
              <a:t>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Craft</a:t>
            </a:r>
            <a:r>
              <a:rPr lang="pl-PL" dirty="0"/>
              <a:t>(</a:t>
            </a:r>
            <a:r>
              <a:rPr lang="pl-PL" dirty="0" err="1"/>
              <a:t>RawMaterials</a:t>
            </a:r>
            <a:r>
              <a:rPr lang="pl-PL" dirty="0"/>
              <a:t> </a:t>
            </a:r>
            <a:r>
              <a:rPr lang="pl-PL" dirty="0" err="1"/>
              <a:t>PlayerMaterials</a:t>
            </a:r>
            <a:r>
              <a:rPr lang="pl-PL" dirty="0"/>
              <a:t>)</a:t>
            </a:r>
          </a:p>
          <a:p>
            <a:r>
              <a:rPr lang="pl-PL" dirty="0"/>
              <a:t>  {</a:t>
            </a:r>
          </a:p>
          <a:p>
            <a:r>
              <a:rPr lang="pl-PL" dirty="0"/>
              <a:t>            </a:t>
            </a:r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CanCraft</a:t>
            </a:r>
            <a:r>
              <a:rPr lang="pl-PL" dirty="0"/>
              <a:t>(</a:t>
            </a:r>
            <a:r>
              <a:rPr lang="pl-PL" dirty="0" err="1"/>
              <a:t>PlayerMaterials</a:t>
            </a:r>
            <a:r>
              <a:rPr lang="pl-PL" dirty="0"/>
              <a:t>))</a:t>
            </a:r>
          </a:p>
          <a:p>
            <a:r>
              <a:rPr lang="pl-PL" dirty="0"/>
              <a:t>            {</a:t>
            </a:r>
          </a:p>
          <a:p>
            <a:r>
              <a:rPr lang="pl-PL" dirty="0"/>
              <a:t>		</a:t>
            </a:r>
            <a:r>
              <a:rPr lang="pl-PL" dirty="0" err="1"/>
              <a:t>PlayerMaterials</a:t>
            </a:r>
            <a:r>
              <a:rPr lang="pl-PL" dirty="0"/>
              <a:t> -= </a:t>
            </a:r>
            <a:r>
              <a:rPr lang="pl-PL" dirty="0" err="1"/>
              <a:t>Requirements</a:t>
            </a:r>
            <a:r>
              <a:rPr lang="pl-PL" dirty="0"/>
              <a:t>;</a:t>
            </a:r>
          </a:p>
          <a:p>
            <a:r>
              <a:rPr lang="pl-PL" dirty="0"/>
              <a:t>		</a:t>
            </a:r>
            <a:r>
              <a:rPr lang="pl-PL" dirty="0" err="1"/>
              <a:t>IsOwned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</a:t>
            </a:r>
          </a:p>
          <a:p>
            <a:r>
              <a:rPr lang="pl-PL" dirty="0"/>
              <a:t>            } </a:t>
            </a:r>
            <a:r>
              <a:rPr lang="pl-PL" dirty="0" err="1"/>
              <a:t>else</a:t>
            </a:r>
            <a:endParaRPr lang="pl-PL" dirty="0"/>
          </a:p>
          <a:p>
            <a:r>
              <a:rPr lang="pl-PL" dirty="0"/>
              <a:t>                </a:t>
            </a:r>
            <a:r>
              <a:rPr lang="pl-PL" dirty="0" err="1"/>
              <a:t>throw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CantCraftException</a:t>
            </a:r>
            <a:r>
              <a:rPr lang="pl-PL" dirty="0"/>
              <a:t>("Zbyt mało materiałów do stworzenia 	przedmiotu: " + </a:t>
            </a:r>
            <a:r>
              <a:rPr lang="pl-PL" dirty="0" err="1"/>
              <a:t>this.ToolName</a:t>
            </a:r>
            <a:r>
              <a:rPr lang="pl-PL" dirty="0"/>
              <a:t>);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08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Quest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-Klasa opisuje konkretne zadanie do wykonania</a:t>
            </a:r>
          </a:p>
          <a:p>
            <a:r>
              <a:rPr lang="pl-PL" dirty="0" smtClean="0"/>
              <a:t>-Zawiera pozycję startową, materiały oraz narzędzia potrzebne do wykonania zadania</a:t>
            </a:r>
          </a:p>
          <a:p>
            <a:r>
              <a:rPr lang="pl-PL" dirty="0" smtClean="0"/>
              <a:t>-Każde zadanie może być aktywowane oraz ukończone po spełnieniu odpowiednich warunków.</a:t>
            </a:r>
          </a:p>
          <a:p>
            <a:r>
              <a:rPr lang="pl-PL" dirty="0" smtClean="0"/>
              <a:t>-Na ten moment zadania są wykonywanie jedne po drugim.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51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player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-Zawiera podstawowe informacje na temat stanu gracza jak : HP, pragnienie, głód, strach, ilość posiadanych surowców, listę narzędzi, dziennik zadań, listę dostępnych zadań oraz informacje niezbędne do poprawnego wykrywania go na mapie takie jak położenie czy prędkość poruszania się.</a:t>
            </a:r>
          </a:p>
          <a:p>
            <a:r>
              <a:rPr lang="pl-PL" dirty="0" smtClean="0"/>
              <a:t>-Obiekt tej klasy będzie poddawany </a:t>
            </a:r>
            <a:r>
              <a:rPr lang="pl-PL" dirty="0" err="1" smtClean="0"/>
              <a:t>serializacji</a:t>
            </a:r>
            <a:r>
              <a:rPr lang="pl-PL" dirty="0" smtClean="0"/>
              <a:t> w celu zapisu stanu gry.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81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6107" y="404664"/>
            <a:ext cx="7520940" cy="548640"/>
          </a:xfrm>
        </p:spPr>
        <p:txBody>
          <a:bodyPr/>
          <a:lstStyle/>
          <a:p>
            <a:r>
              <a:rPr lang="pl-PL" dirty="0" smtClean="0"/>
              <a:t>Menu</a:t>
            </a:r>
            <a:endParaRPr lang="pl-PL" i="1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0648"/>
            <a:ext cx="4914071" cy="2952328"/>
          </a:xfrm>
        </p:spPr>
      </p:pic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206107" y="1286763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Można wybrać następujące opcje: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Graj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Ustawienia (opcja wyłączenia muzyki lub dźwięków otoczenia)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Autorzy</a:t>
            </a:r>
          </a:p>
          <a:p>
            <a:pPr marL="285750" indent="-285750">
              <a:buFontTx/>
              <a:buChar char="-"/>
            </a:pP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 projekcie używana jest muzyka pobrana ze strony OpenGameArt.org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9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Kąt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521</TotalTime>
  <Words>572</Words>
  <Application>Microsoft Office PowerPoint</Application>
  <PresentationFormat>Pokaz na ekranie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Tunga</vt:lpstr>
      <vt:lpstr>Wingdings</vt:lpstr>
      <vt:lpstr>Kąty</vt:lpstr>
      <vt:lpstr>VoidCraft the game</vt:lpstr>
      <vt:lpstr>Krótkie przypomnienie założeń</vt:lpstr>
      <vt:lpstr>Przypomnienie założenia fabularnego </vt:lpstr>
      <vt:lpstr>Klasa Raw_Materials</vt:lpstr>
      <vt:lpstr>Klasa Tool</vt:lpstr>
      <vt:lpstr>Klasa Tool C.d.</vt:lpstr>
      <vt:lpstr>Klasa Quest</vt:lpstr>
      <vt:lpstr>Klasa player</vt:lpstr>
      <vt:lpstr>Menu</vt:lpstr>
      <vt:lpstr>Cykl dnia i nocy</vt:lpstr>
      <vt:lpstr>Przykładowy projekt mapy</vt:lpstr>
      <vt:lpstr>Założenia Zrealizowane </vt:lpstr>
      <vt:lpstr>Założenia do Zrealizowania </vt:lpstr>
      <vt:lpstr>Dziękujemy za uwagę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Organizer</dc:title>
  <dc:creator>Alan</dc:creator>
  <cp:lastModifiedBy>Piotr Zuber</cp:lastModifiedBy>
  <cp:revision>184</cp:revision>
  <dcterms:created xsi:type="dcterms:W3CDTF">2016-04-19T15:37:23Z</dcterms:created>
  <dcterms:modified xsi:type="dcterms:W3CDTF">2017-05-30T22:55:24Z</dcterms:modified>
</cp:coreProperties>
</file>