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7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0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24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8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36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38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2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1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6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1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A20C-1B45-45EA-981D-556B4E5457AC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0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Fake</a:t>
            </a:r>
            <a:r>
              <a:rPr lang="pl-PL" dirty="0" smtClean="0"/>
              <a:t> Tower </a:t>
            </a:r>
            <a:r>
              <a:rPr lang="pl-PL" dirty="0" err="1" smtClean="0"/>
              <a:t>Defence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Sekcja 2</a:t>
            </a:r>
            <a:br>
              <a:rPr lang="pl-PL" dirty="0" smtClean="0"/>
            </a:br>
            <a:r>
              <a:rPr lang="pl-PL" dirty="0" smtClean="0"/>
              <a:t>Konrad </a:t>
            </a:r>
            <a:r>
              <a:rPr lang="pl-PL" dirty="0" err="1" smtClean="0"/>
              <a:t>Sladkowski</a:t>
            </a:r>
            <a:r>
              <a:rPr lang="pl-PL" dirty="0" smtClean="0"/>
              <a:t>, Piotr Zuber, Krzysztof Szwej, Bartosz Czech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85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400" dirty="0" smtClean="0"/>
              <a:t>Gra typu Tower </a:t>
            </a:r>
            <a:r>
              <a:rPr lang="pl-PL" sz="4400" dirty="0" err="1" smtClean="0"/>
              <a:t>Defence</a:t>
            </a:r>
            <a:endParaRPr lang="pl-PL" sz="4400" dirty="0" smtClean="0"/>
          </a:p>
          <a:p>
            <a:r>
              <a:rPr lang="pl-PL" sz="4400" dirty="0" smtClean="0"/>
              <a:t>Proceduralnie generowane mapy</a:t>
            </a:r>
          </a:p>
          <a:p>
            <a:r>
              <a:rPr lang="pl-PL" sz="4400" dirty="0" smtClean="0"/>
              <a:t>Różnorodni przeciwnicy oraz wieże</a:t>
            </a:r>
          </a:p>
          <a:p>
            <a:r>
              <a:rPr lang="pl-PL" sz="4400" dirty="0" smtClean="0"/>
              <a:t>Świat w klimacie </a:t>
            </a:r>
            <a:r>
              <a:rPr lang="pl-PL" sz="4400" dirty="0" err="1" smtClean="0"/>
              <a:t>Sci</a:t>
            </a:r>
            <a:r>
              <a:rPr lang="pl-PL" sz="4400" dirty="0" smtClean="0"/>
              <a:t>-fi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129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600" dirty="0"/>
              <a:t>Silnik Unity</a:t>
            </a:r>
          </a:p>
          <a:p>
            <a:r>
              <a:rPr lang="pl-PL" sz="3600" dirty="0"/>
              <a:t>System kontroli wersji GIT</a:t>
            </a:r>
          </a:p>
          <a:p>
            <a:r>
              <a:rPr lang="pl-PL" sz="3600" dirty="0"/>
              <a:t>Środowisko Visual Studio 2017</a:t>
            </a:r>
          </a:p>
          <a:p>
            <a:r>
              <a:rPr lang="pl-PL" sz="3600" dirty="0" smtClean="0"/>
              <a:t>Język C#</a:t>
            </a:r>
          </a:p>
          <a:p>
            <a:r>
              <a:rPr lang="pl-PL" sz="3600" dirty="0" err="1" smtClean="0"/>
              <a:t>Blender</a:t>
            </a:r>
            <a:r>
              <a:rPr lang="pl-PL" sz="3600" dirty="0" smtClean="0"/>
              <a:t>/Paint 3D</a:t>
            </a:r>
          </a:p>
          <a:p>
            <a:r>
              <a:rPr lang="pl-PL" sz="3600" dirty="0" smtClean="0"/>
              <a:t>Skype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98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ról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Krzysztof Szwej – generowanie mapy na podstawie algorytmu</a:t>
            </a:r>
          </a:p>
          <a:p>
            <a:r>
              <a:rPr lang="pl-PL" sz="3200" dirty="0" smtClean="0"/>
              <a:t>Bartosz Czech – tworzenie modeli 2D i 3D</a:t>
            </a:r>
          </a:p>
          <a:p>
            <a:r>
              <a:rPr lang="pl-PL" sz="3200" dirty="0" smtClean="0"/>
              <a:t>Konrad </a:t>
            </a:r>
            <a:r>
              <a:rPr lang="pl-PL" sz="3200" dirty="0" err="1" smtClean="0"/>
              <a:t>Sladkowski</a:t>
            </a:r>
            <a:r>
              <a:rPr lang="pl-PL" sz="3200" dirty="0" smtClean="0"/>
              <a:t> – implementacja logiki gry</a:t>
            </a:r>
          </a:p>
          <a:p>
            <a:r>
              <a:rPr lang="pl-PL" sz="3200" dirty="0" smtClean="0"/>
              <a:t>Piotr Zuber – stworzenie algorytmu proceduralnego tworzenia mapy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539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 wiedzy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Tutoriale</a:t>
            </a:r>
            <a:r>
              <a:rPr lang="pl-PL" dirty="0" smtClean="0"/>
              <a:t> na portalu YouTube – </a:t>
            </a:r>
            <a:r>
              <a:rPr lang="pl-PL" dirty="0" err="1" smtClean="0"/>
              <a:t>Brackeys</a:t>
            </a:r>
            <a:r>
              <a:rPr lang="pl-PL" dirty="0" smtClean="0"/>
              <a:t>,</a:t>
            </a:r>
            <a:r>
              <a:rPr lang="pl-PL" dirty="0"/>
              <a:t> </a:t>
            </a:r>
            <a:r>
              <a:rPr lang="pl-PL" dirty="0" smtClean="0"/>
              <a:t>quill18creates, </a:t>
            </a:r>
            <a:r>
              <a:rPr lang="pl-PL" dirty="0" err="1"/>
              <a:t>HyperCube</a:t>
            </a:r>
            <a:r>
              <a:rPr lang="pl-PL" dirty="0"/>
              <a:t> </a:t>
            </a:r>
            <a:r>
              <a:rPr lang="pl-PL" dirty="0" smtClean="0"/>
              <a:t>Games</a:t>
            </a:r>
          </a:p>
          <a:p>
            <a:r>
              <a:rPr lang="pl-PL"/>
              <a:t>Serwis </a:t>
            </a:r>
            <a:r>
              <a:rPr lang="pl-PL" smtClean="0"/>
              <a:t>- unity3d.com/</a:t>
            </a:r>
            <a:r>
              <a:rPr lang="pl-PL" dirty="0" err="1" smtClean="0"/>
              <a:t>learn</a:t>
            </a:r>
            <a:r>
              <a:rPr lang="pl-PL" dirty="0" smtClean="0"/>
              <a:t>/</a:t>
            </a:r>
            <a:r>
              <a:rPr lang="pl-PL" dirty="0" err="1" smtClean="0"/>
              <a:t>tutorials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921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89</Words>
  <Application>Microsoft Office PowerPoint</Application>
  <PresentationFormat>Panoramiczny</PresentationFormat>
  <Paragraphs>22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Fake Tower Defence</vt:lpstr>
      <vt:lpstr>Założenia projektowe</vt:lpstr>
      <vt:lpstr>Narzędzia i technologie</vt:lpstr>
      <vt:lpstr>Podział ról</vt:lpstr>
      <vt:lpstr>Źródła wiedzy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Tower Defence</dc:title>
  <dc:creator>Piotr Zubero</dc:creator>
  <cp:lastModifiedBy>Piotr Zubero</cp:lastModifiedBy>
  <cp:revision>4</cp:revision>
  <dcterms:created xsi:type="dcterms:W3CDTF">2018-10-22T17:54:04Z</dcterms:created>
  <dcterms:modified xsi:type="dcterms:W3CDTF">2018-10-22T18:13:14Z</dcterms:modified>
</cp:coreProperties>
</file>