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36" r:id="rId2"/>
  </p:sldMasterIdLst>
  <p:notesMasterIdLst>
    <p:notesMasterId r:id="rId7"/>
  </p:notesMasterIdLst>
  <p:sldIdLst>
    <p:sldId id="347" r:id="rId3"/>
    <p:sldId id="368" r:id="rId4"/>
    <p:sldId id="369" r:id="rId5"/>
    <p:sldId id="370" r:id="rId6"/>
  </p:sldIdLst>
  <p:sldSz cx="10799763" cy="7199313"/>
  <p:notesSz cx="10795000" cy="72009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B00"/>
    <a:srgbClr val="3333CC"/>
    <a:srgbClr val="FA4700"/>
    <a:srgbClr val="E96921"/>
    <a:srgbClr val="989798"/>
    <a:srgbClr val="222A35"/>
    <a:srgbClr val="EA7020"/>
    <a:srgbClr val="FF9933"/>
    <a:srgbClr val="EC7B20"/>
    <a:srgbClr val="EC8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5946"/>
  </p:normalViewPr>
  <p:slideViewPr>
    <p:cSldViewPr>
      <p:cViewPr varScale="1">
        <p:scale>
          <a:sx n="106" d="100"/>
          <a:sy n="106" d="100"/>
        </p:scale>
        <p:origin x="1512" y="84"/>
      </p:cViewPr>
      <p:guideLst>
        <p:guide orient="horz" pos="2891"/>
        <p:guide pos="21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78363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115050" y="0"/>
            <a:ext cx="46767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187AB-23B7-45A1-B9C8-35464981EFD8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5050" y="900113"/>
            <a:ext cx="3644900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79500" y="3465513"/>
            <a:ext cx="8636000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4678363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115050" y="6840538"/>
            <a:ext cx="46767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F967-99C4-4BB0-8009-D63A3ACAB9F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890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018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35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973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C191-EF59-4444-819C-F5397A50A69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CF3B-7C8F-43D0-98A8-421D2D8F3C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2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484" y="91159"/>
            <a:ext cx="9314796" cy="1391534"/>
          </a:xfrm>
        </p:spPr>
        <p:txBody>
          <a:bodyPr/>
          <a:lstStyle>
            <a:lvl1pPr>
              <a:defRPr>
                <a:latin typeface="Gotham 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2484" y="1624342"/>
            <a:ext cx="9314796" cy="4567898"/>
          </a:xfrm>
        </p:spPr>
        <p:txBody>
          <a:bodyPr/>
          <a:lstStyle>
            <a:lvl1pPr>
              <a:defRPr b="1">
                <a:latin typeface="Gotham "/>
              </a:defRPr>
            </a:lvl1pPr>
            <a:lvl2pPr>
              <a:defRPr>
                <a:latin typeface="Gotham "/>
              </a:defRPr>
            </a:lvl2pPr>
            <a:lvl3pPr>
              <a:defRPr>
                <a:latin typeface="Gotham "/>
              </a:defRPr>
            </a:lvl3pPr>
            <a:lvl4pPr>
              <a:defRPr>
                <a:latin typeface="Gotham "/>
              </a:defRPr>
            </a:lvl4pPr>
            <a:lvl5pPr>
              <a:defRPr>
                <a:latin typeface="Gotham 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C191-EF59-4444-819C-F5397A50A69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CF3B-7C8F-43D0-98A8-421D2D8F3CC0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n 43" descr="Logotipo&#10;&#10;Descripción generada automáticamente">
            <a:extLst>
              <a:ext uri="{FF2B5EF4-FFF2-40B4-BE49-F238E27FC236}">
                <a16:creationId xmlns:a16="http://schemas.microsoft.com/office/drawing/2014/main" id="{D1AF4ABC-C29D-4F11-920E-1C2E7F9E48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961" y="6039680"/>
            <a:ext cx="778470" cy="10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C191-EF59-4444-819C-F5397A50A69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CF3B-7C8F-43D0-98A8-421D2D8F3CC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Marcador de título 1"/>
          <p:cNvSpPr>
            <a:spLocks noGrp="1"/>
          </p:cNvSpPr>
          <p:nvPr>
            <p:ph type="title"/>
          </p:nvPr>
        </p:nvSpPr>
        <p:spPr>
          <a:xfrm>
            <a:off x="742484" y="9115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Marcador de texto 2"/>
          <p:cNvSpPr>
            <a:spLocks noGrp="1"/>
          </p:cNvSpPr>
          <p:nvPr>
            <p:ph idx="1" hasCustomPrompt="1"/>
          </p:nvPr>
        </p:nvSpPr>
        <p:spPr>
          <a:xfrm>
            <a:off x="742484" y="1624342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2484" indent="-202484" algn="l" defTabSz="809938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s-ES" sz="2480" b="1" kern="1200" dirty="0" smtClean="0">
                <a:solidFill>
                  <a:schemeClr val="tx1"/>
                </a:solidFill>
                <a:latin typeface="Gotham "/>
                <a:ea typeface="+mn-ea"/>
                <a:cs typeface="+mn-cs"/>
              </a:defRPr>
            </a:lvl1pPr>
            <a:lvl2pPr marL="607455" indent="-202484" algn="l" defTabSz="809938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s-ES" sz="2126" kern="1200" dirty="0" smtClean="0">
                <a:solidFill>
                  <a:schemeClr val="bg1">
                    <a:lumMod val="50000"/>
                  </a:schemeClr>
                </a:solidFill>
                <a:latin typeface="Gotham "/>
                <a:ea typeface="+mn-ea"/>
                <a:cs typeface="+mn-cs"/>
              </a:defRPr>
            </a:lvl2pPr>
            <a:lvl3pPr marL="1012422" indent="-202484" algn="l" defTabSz="809938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s-ES" sz="1772" kern="1200" dirty="0" smtClean="0">
                <a:solidFill>
                  <a:srgbClr val="ED6B00"/>
                </a:solidFill>
                <a:latin typeface="Gotham "/>
                <a:ea typeface="+mn-ea"/>
                <a:cs typeface="+mn-cs"/>
              </a:defRPr>
            </a:lvl3pPr>
            <a:lvl4pPr marL="1417393" indent="-202484" algn="l" defTabSz="809938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s-ES" sz="1595" kern="1200" dirty="0" smtClean="0">
                <a:solidFill>
                  <a:schemeClr val="accent1">
                    <a:lumMod val="50000"/>
                  </a:schemeClr>
                </a:solidFill>
                <a:latin typeface="Gotham "/>
                <a:ea typeface="+mn-ea"/>
                <a:cs typeface="+mn-cs"/>
              </a:defRPr>
            </a:lvl4pPr>
            <a:lvl5pPr marL="1822362" indent="-202484" algn="l" defTabSz="809938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95" kern="1200" dirty="0">
                <a:solidFill>
                  <a:schemeClr val="accent1">
                    <a:lumMod val="50000"/>
                  </a:schemeClr>
                </a:solidFill>
                <a:latin typeface="Gotham 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marL="1012422" lvl="2" indent="-202484" algn="l" defTabSz="809938" rtl="0" eaLnBrk="1" latinLnBrk="0" hangingPunct="1">
              <a:lnSpc>
                <a:spcPct val="90000"/>
              </a:lnSpc>
              <a:spcBef>
                <a:spcPts val="443"/>
              </a:spcBef>
              <a:buFont typeface="Arial" panose="020B0604020202020204" pitchFamily="34" charset="0"/>
              <a:buChar char="•"/>
            </a:pPr>
            <a:r>
              <a:rPr lang="es-ES" dirty="0"/>
              <a:t>Tercer nivel</a:t>
            </a:r>
          </a:p>
          <a:p>
            <a:pPr marL="1417393" lvl="3" indent="-202484" algn="l" defTabSz="809938" rtl="0" eaLnBrk="1" latinLnBrk="0" hangingPunct="1">
              <a:lnSpc>
                <a:spcPct val="90000"/>
              </a:lnSpc>
              <a:spcBef>
                <a:spcPts val="443"/>
              </a:spcBef>
              <a:buFont typeface="Arial" panose="020B0604020202020204" pitchFamily="34" charset="0"/>
              <a:buChar char="•"/>
            </a:pPr>
            <a:r>
              <a:rPr lang="es-ES" dirty="0"/>
              <a:t>Cuarto nivel</a:t>
            </a:r>
          </a:p>
          <a:p>
            <a:pPr marL="1822362" lvl="4" indent="-202484" algn="l" defTabSz="809938" rtl="0" eaLnBrk="1" latinLnBrk="0" hangingPunct="1">
              <a:lnSpc>
                <a:spcPct val="90000"/>
              </a:lnSpc>
              <a:spcBef>
                <a:spcPts val="443"/>
              </a:spcBef>
              <a:buFont typeface="Arial" panose="020B0604020202020204" pitchFamily="34" charset="0"/>
              <a:buChar char="•"/>
            </a:pPr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5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860" y="1794834"/>
            <a:ext cx="9314796" cy="2994714"/>
          </a:xfrm>
        </p:spPr>
        <p:txBody>
          <a:bodyPr anchor="b"/>
          <a:lstStyle>
            <a:lvl1pPr>
              <a:defRPr sz="5316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36860" y="4817884"/>
            <a:ext cx="9314796" cy="1574849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69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38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4907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4pPr>
            <a:lvl5pPr marL="1619876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5pPr>
            <a:lvl6pPr marL="202484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6pPr>
            <a:lvl7pPr marL="2429814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7pPr>
            <a:lvl8pPr marL="2834783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8pPr>
            <a:lvl9pPr marL="3239754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C191-EF59-4444-819C-F5397A50A69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CF3B-7C8F-43D0-98A8-421D2D8F3C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0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42486" y="1916484"/>
            <a:ext cx="4589899" cy="45678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7383" y="1916484"/>
            <a:ext cx="4589899" cy="45678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C191-EF59-4444-819C-F5397A50A69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CF3B-7C8F-43D0-98A8-421D2D8F3C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3890" y="383302"/>
            <a:ext cx="9314796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43892" y="1764837"/>
            <a:ext cx="4568806" cy="864917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69" indent="0">
              <a:buNone/>
              <a:defRPr sz="1772" b="1"/>
            </a:lvl2pPr>
            <a:lvl3pPr marL="809938" indent="0">
              <a:buNone/>
              <a:defRPr sz="1595" b="1"/>
            </a:lvl3pPr>
            <a:lvl4pPr marL="1214907" indent="0">
              <a:buNone/>
              <a:defRPr sz="1418" b="1"/>
            </a:lvl4pPr>
            <a:lvl5pPr marL="1619876" indent="0">
              <a:buNone/>
              <a:defRPr sz="1418" b="1"/>
            </a:lvl5pPr>
            <a:lvl6pPr marL="2024845" indent="0">
              <a:buNone/>
              <a:defRPr sz="1418" b="1"/>
            </a:lvl6pPr>
            <a:lvl7pPr marL="2429814" indent="0">
              <a:buNone/>
              <a:defRPr sz="1418" b="1"/>
            </a:lvl7pPr>
            <a:lvl8pPr marL="2834783" indent="0">
              <a:buNone/>
              <a:defRPr sz="1418" b="1"/>
            </a:lvl8pPr>
            <a:lvl9pPr marL="3239754" indent="0">
              <a:buNone/>
              <a:defRPr sz="141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43892" y="2629753"/>
            <a:ext cx="4568806" cy="386796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67381" y="1764837"/>
            <a:ext cx="4591306" cy="864917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69" indent="0">
              <a:buNone/>
              <a:defRPr sz="1772" b="1"/>
            </a:lvl2pPr>
            <a:lvl3pPr marL="809938" indent="0">
              <a:buNone/>
              <a:defRPr sz="1595" b="1"/>
            </a:lvl3pPr>
            <a:lvl4pPr marL="1214907" indent="0">
              <a:buNone/>
              <a:defRPr sz="1418" b="1"/>
            </a:lvl4pPr>
            <a:lvl5pPr marL="1619876" indent="0">
              <a:buNone/>
              <a:defRPr sz="1418" b="1"/>
            </a:lvl5pPr>
            <a:lvl6pPr marL="2024845" indent="0">
              <a:buNone/>
              <a:defRPr sz="1418" b="1"/>
            </a:lvl6pPr>
            <a:lvl7pPr marL="2429814" indent="0">
              <a:buNone/>
              <a:defRPr sz="1418" b="1"/>
            </a:lvl7pPr>
            <a:lvl8pPr marL="2834783" indent="0">
              <a:buNone/>
              <a:defRPr sz="1418" b="1"/>
            </a:lvl8pPr>
            <a:lvl9pPr marL="3239754" indent="0">
              <a:buNone/>
              <a:defRPr sz="141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467381" y="2629753"/>
            <a:ext cx="4591306" cy="386796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C191-EF59-4444-819C-F5397A50A69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CF3B-7C8F-43D0-98A8-421D2D8F3C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16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C191-EF59-4444-819C-F5397A50A69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CF3B-7C8F-43D0-98A8-421D2D8F3C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3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3892" y="479954"/>
            <a:ext cx="3483203" cy="167984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91306" y="1036574"/>
            <a:ext cx="5467380" cy="5116178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43892" y="2159796"/>
            <a:ext cx="3483203" cy="4001285"/>
          </a:xfrm>
        </p:spPr>
        <p:txBody>
          <a:bodyPr/>
          <a:lstStyle>
            <a:lvl1pPr marL="0" indent="0">
              <a:buNone/>
              <a:defRPr sz="1418"/>
            </a:lvl1pPr>
            <a:lvl2pPr marL="404969" indent="0">
              <a:buNone/>
              <a:defRPr sz="1241"/>
            </a:lvl2pPr>
            <a:lvl3pPr marL="809938" indent="0">
              <a:buNone/>
              <a:defRPr sz="1064"/>
            </a:lvl3pPr>
            <a:lvl4pPr marL="1214907" indent="0">
              <a:buNone/>
              <a:defRPr sz="887"/>
            </a:lvl4pPr>
            <a:lvl5pPr marL="1619876" indent="0">
              <a:buNone/>
              <a:defRPr sz="887"/>
            </a:lvl5pPr>
            <a:lvl6pPr marL="2024845" indent="0">
              <a:buNone/>
              <a:defRPr sz="887"/>
            </a:lvl6pPr>
            <a:lvl7pPr marL="2429814" indent="0">
              <a:buNone/>
              <a:defRPr sz="887"/>
            </a:lvl7pPr>
            <a:lvl8pPr marL="2834783" indent="0">
              <a:buNone/>
              <a:defRPr sz="887"/>
            </a:lvl8pPr>
            <a:lvl9pPr marL="3239754" indent="0">
              <a:buNone/>
              <a:defRPr sz="88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C191-EF59-4444-819C-F5397A50A69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CF3B-7C8F-43D0-98A8-421D2D8F3C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1324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3892" y="479954"/>
            <a:ext cx="3483203" cy="167984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91306" y="1036574"/>
            <a:ext cx="5467380" cy="5116178"/>
          </a:xfrm>
        </p:spPr>
        <p:txBody>
          <a:bodyPr/>
          <a:lstStyle>
            <a:lvl1pPr marL="0" indent="0">
              <a:buNone/>
              <a:defRPr sz="2835"/>
            </a:lvl1pPr>
            <a:lvl2pPr marL="404969" indent="0">
              <a:buNone/>
              <a:defRPr sz="2480"/>
            </a:lvl2pPr>
            <a:lvl3pPr marL="809938" indent="0">
              <a:buNone/>
              <a:defRPr sz="2126"/>
            </a:lvl3pPr>
            <a:lvl4pPr marL="1214907" indent="0">
              <a:buNone/>
              <a:defRPr sz="1772"/>
            </a:lvl4pPr>
            <a:lvl5pPr marL="1619876" indent="0">
              <a:buNone/>
              <a:defRPr sz="1772"/>
            </a:lvl5pPr>
            <a:lvl6pPr marL="2024845" indent="0">
              <a:buNone/>
              <a:defRPr sz="1772"/>
            </a:lvl6pPr>
            <a:lvl7pPr marL="2429814" indent="0">
              <a:buNone/>
              <a:defRPr sz="1772"/>
            </a:lvl7pPr>
            <a:lvl8pPr marL="2834783" indent="0">
              <a:buNone/>
              <a:defRPr sz="1772"/>
            </a:lvl8pPr>
            <a:lvl9pPr marL="3239754" indent="0">
              <a:buNone/>
              <a:defRPr sz="1772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43892" y="2159796"/>
            <a:ext cx="3483203" cy="4001285"/>
          </a:xfrm>
        </p:spPr>
        <p:txBody>
          <a:bodyPr/>
          <a:lstStyle>
            <a:lvl1pPr marL="0" indent="0">
              <a:buNone/>
              <a:defRPr sz="1418"/>
            </a:lvl1pPr>
            <a:lvl2pPr marL="404969" indent="0">
              <a:buNone/>
              <a:defRPr sz="1241"/>
            </a:lvl2pPr>
            <a:lvl3pPr marL="809938" indent="0">
              <a:buNone/>
              <a:defRPr sz="1064"/>
            </a:lvl3pPr>
            <a:lvl4pPr marL="1214907" indent="0">
              <a:buNone/>
              <a:defRPr sz="887"/>
            </a:lvl4pPr>
            <a:lvl5pPr marL="1619876" indent="0">
              <a:buNone/>
              <a:defRPr sz="887"/>
            </a:lvl5pPr>
            <a:lvl6pPr marL="2024845" indent="0">
              <a:buNone/>
              <a:defRPr sz="887"/>
            </a:lvl6pPr>
            <a:lvl7pPr marL="2429814" indent="0">
              <a:buNone/>
              <a:defRPr sz="887"/>
            </a:lvl7pPr>
            <a:lvl8pPr marL="2834783" indent="0">
              <a:buNone/>
              <a:defRPr sz="887"/>
            </a:lvl8pPr>
            <a:lvl9pPr marL="3239754" indent="0">
              <a:buNone/>
              <a:defRPr sz="88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C191-EF59-4444-819C-F5397A50A69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CF3B-7C8F-43D0-98A8-421D2D8F3C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0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C191-EF59-4444-819C-F5397A50A69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CF3B-7C8F-43D0-98A8-421D2D8F3C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1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28586" y="383301"/>
            <a:ext cx="2328699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742488" y="383301"/>
            <a:ext cx="6851099" cy="610108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C191-EF59-4444-819C-F5397A50A69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CF3B-7C8F-43D0-98A8-421D2D8F3C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2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31" b="1" i="0">
                <a:solidFill>
                  <a:srgbClr val="E6562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00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559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472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808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39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990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41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218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098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98" y="2"/>
            <a:ext cx="10799763" cy="71993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"/>
            <a:ext cx="10799763" cy="7199313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42484" y="383302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2484" y="6672706"/>
            <a:ext cx="24299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1C191-EF59-4444-819C-F5397A50A69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577422" y="6672706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627333" y="6672706"/>
            <a:ext cx="24299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2CF3B-7C8F-43D0-98A8-421D2D8F3C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r" defTabSz="809938" rtl="0" eaLnBrk="1" latinLnBrk="0" hangingPunct="1">
        <a:lnSpc>
          <a:spcPct val="90000"/>
        </a:lnSpc>
        <a:spcBef>
          <a:spcPct val="0"/>
        </a:spcBef>
        <a:buNone/>
        <a:defRPr sz="3543" kern="1200">
          <a:solidFill>
            <a:srgbClr val="ED6B00"/>
          </a:solidFill>
          <a:latin typeface="Gotham bold" pitchFamily="50" charset="0"/>
          <a:ea typeface="+mj-ea"/>
          <a:cs typeface="+mj-cs"/>
        </a:defRPr>
      </a:lvl1pPr>
    </p:titleStyle>
    <p:bodyStyle>
      <a:lvl1pPr marL="202484" indent="-202484" algn="l" defTabSz="809938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55" indent="-202484" algn="l" defTabSz="809938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012422" indent="-202484" algn="l" defTabSz="809938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rgbClr val="ED6B00"/>
          </a:solidFill>
          <a:latin typeface="+mn-lt"/>
          <a:ea typeface="+mn-ea"/>
          <a:cs typeface="+mn-cs"/>
        </a:defRPr>
      </a:lvl3pPr>
      <a:lvl4pPr marL="1417393" indent="-202484" algn="l" defTabSz="809938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5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1822362" indent="-202484" algn="l" defTabSz="809938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5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227331" indent="-202484" algn="l" defTabSz="809938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6pPr>
      <a:lvl7pPr marL="2632300" indent="-202484" algn="l" defTabSz="809938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7pPr>
      <a:lvl8pPr marL="3037269" indent="-202484" algn="l" defTabSz="809938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8pPr>
      <a:lvl9pPr marL="3442238" indent="-202484" algn="l" defTabSz="809938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38" rtl="0" eaLnBrk="1" latinLnBrk="0" hangingPunct="1">
        <a:defRPr sz="1595" kern="1200">
          <a:solidFill>
            <a:schemeClr val="tx1"/>
          </a:solidFill>
          <a:latin typeface="+mn-lt"/>
          <a:ea typeface="+mn-ea"/>
          <a:cs typeface="+mn-cs"/>
        </a:defRPr>
      </a:lvl1pPr>
      <a:lvl2pPr marL="404969" algn="l" defTabSz="809938" rtl="0" eaLnBrk="1" latinLnBrk="0" hangingPunct="1"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809938" algn="l" defTabSz="809938" rtl="0" eaLnBrk="1" latinLnBrk="0" hangingPunct="1">
        <a:defRPr sz="1595" kern="1200">
          <a:solidFill>
            <a:schemeClr val="tx1"/>
          </a:solidFill>
          <a:latin typeface="+mn-lt"/>
          <a:ea typeface="+mn-ea"/>
          <a:cs typeface="+mn-cs"/>
        </a:defRPr>
      </a:lvl3pPr>
      <a:lvl4pPr marL="1214907" algn="l" defTabSz="809938" rtl="0" eaLnBrk="1" latinLnBrk="0" hangingPunct="1">
        <a:defRPr sz="1595" kern="1200">
          <a:solidFill>
            <a:schemeClr val="tx1"/>
          </a:solidFill>
          <a:latin typeface="+mn-lt"/>
          <a:ea typeface="+mn-ea"/>
          <a:cs typeface="+mn-cs"/>
        </a:defRPr>
      </a:lvl4pPr>
      <a:lvl5pPr marL="1619876" algn="l" defTabSz="809938" rtl="0" eaLnBrk="1" latinLnBrk="0" hangingPunct="1">
        <a:defRPr sz="1595" kern="1200">
          <a:solidFill>
            <a:schemeClr val="tx1"/>
          </a:solidFill>
          <a:latin typeface="+mn-lt"/>
          <a:ea typeface="+mn-ea"/>
          <a:cs typeface="+mn-cs"/>
        </a:defRPr>
      </a:lvl5pPr>
      <a:lvl6pPr marL="2024845" algn="l" defTabSz="809938" rtl="0" eaLnBrk="1" latinLnBrk="0" hangingPunct="1">
        <a:defRPr sz="1595" kern="1200">
          <a:solidFill>
            <a:schemeClr val="tx1"/>
          </a:solidFill>
          <a:latin typeface="+mn-lt"/>
          <a:ea typeface="+mn-ea"/>
          <a:cs typeface="+mn-cs"/>
        </a:defRPr>
      </a:lvl6pPr>
      <a:lvl7pPr marL="2429814" algn="l" defTabSz="809938" rtl="0" eaLnBrk="1" latinLnBrk="0" hangingPunct="1">
        <a:defRPr sz="1595" kern="1200">
          <a:solidFill>
            <a:schemeClr val="tx1"/>
          </a:solidFill>
          <a:latin typeface="+mn-lt"/>
          <a:ea typeface="+mn-ea"/>
          <a:cs typeface="+mn-cs"/>
        </a:defRPr>
      </a:lvl7pPr>
      <a:lvl8pPr marL="2834783" algn="l" defTabSz="809938" rtl="0" eaLnBrk="1" latinLnBrk="0" hangingPunct="1">
        <a:defRPr sz="1595" kern="1200">
          <a:solidFill>
            <a:schemeClr val="tx1"/>
          </a:solidFill>
          <a:latin typeface="+mn-lt"/>
          <a:ea typeface="+mn-ea"/>
          <a:cs typeface="+mn-cs"/>
        </a:defRPr>
      </a:lvl8pPr>
      <a:lvl9pPr marL="3239754" algn="l" defTabSz="809938" rtl="0" eaLnBrk="1" latinLnBrk="0" hangingPunct="1">
        <a:defRPr sz="15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0595"/>
            <a:ext cx="10799763" cy="5525960"/>
          </a:xfrm>
          <a:prstGeom prst="rect">
            <a:avLst/>
          </a:prstGeom>
        </p:spPr>
      </p:pic>
      <p:pic>
        <p:nvPicPr>
          <p:cNvPr id="26" name="Imagen 46">
            <a:extLst>
              <a:ext uri="{FF2B5EF4-FFF2-40B4-BE49-F238E27FC236}">
                <a16:creationId xmlns:a16="http://schemas.microsoft.com/office/drawing/2014/main" id="{231FACEF-7633-4137-B868-0B350D682F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4" t="119" r="292" b="-1"/>
          <a:stretch/>
        </p:blipFill>
        <p:spPr>
          <a:xfrm rot="5400000">
            <a:off x="5256682" y="1662277"/>
            <a:ext cx="286398" cy="10799763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8299" y="6931124"/>
            <a:ext cx="50005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100"/>
              </a:spcBef>
            </a:pPr>
            <a:r>
              <a:rPr lang="en-US" sz="1200" b="1" i="1" dirty="0">
                <a:solidFill>
                  <a:schemeClr val="bg1"/>
                </a:solidFill>
                <a:latin typeface="Gotham Bold" pitchFamily="50" charset="0"/>
                <a:cs typeface="Arial Black"/>
              </a:rPr>
              <a:t>TELECOM, IT, ENERGÍA, CONSTRUCCIÓN</a:t>
            </a:r>
            <a:endParaRPr lang="en-US" sz="1200" i="1" dirty="0">
              <a:solidFill>
                <a:schemeClr val="bg1"/>
              </a:solidFill>
              <a:latin typeface="Gotham Bold" pitchFamily="50" charset="0"/>
              <a:cs typeface="Arial Black"/>
            </a:endParaRPr>
          </a:p>
        </p:txBody>
      </p:sp>
      <p:pic>
        <p:nvPicPr>
          <p:cNvPr id="44" name="Imagen 43" descr="Logotipo&#10;&#10;Descripción generada automáticamente">
            <a:extLst>
              <a:ext uri="{FF2B5EF4-FFF2-40B4-BE49-F238E27FC236}">
                <a16:creationId xmlns:a16="http://schemas.microsoft.com/office/drawing/2014/main" id="{740FF434-3C5C-4C4B-A615-A8C05199A7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67" y="1163643"/>
            <a:ext cx="1483698" cy="1972602"/>
          </a:xfrm>
          <a:prstGeom prst="rect">
            <a:avLst/>
          </a:prstGeom>
        </p:spPr>
      </p:pic>
      <p:grpSp>
        <p:nvGrpSpPr>
          <p:cNvPr id="54" name="Grupo 53">
            <a:extLst>
              <a:ext uri="{FF2B5EF4-FFF2-40B4-BE49-F238E27FC236}">
                <a16:creationId xmlns:a16="http://schemas.microsoft.com/office/drawing/2014/main" id="{8DEA6D5D-1025-4216-9F93-121E26F780CA}"/>
              </a:ext>
            </a:extLst>
          </p:cNvPr>
          <p:cNvGrpSpPr/>
          <p:nvPr/>
        </p:nvGrpSpPr>
        <p:grpSpPr>
          <a:xfrm>
            <a:off x="3222124" y="1340788"/>
            <a:ext cx="4758397" cy="1870522"/>
            <a:chOff x="3949262" y="2426928"/>
            <a:chExt cx="6009955" cy="2457721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2B304FF9-3D18-4E76-88A0-608FA785B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43" t="119" r="126" b="-1"/>
            <a:stretch/>
          </p:blipFill>
          <p:spPr>
            <a:xfrm rot="5400000">
              <a:off x="6849548" y="1933457"/>
              <a:ext cx="239499" cy="4175472"/>
            </a:xfrm>
            <a:prstGeom prst="rect">
              <a:avLst/>
            </a:prstGeom>
          </p:spPr>
        </p:pic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EA5ECA0-2201-47DF-850A-EBADD082D216}"/>
                </a:ext>
              </a:extLst>
            </p:cNvPr>
            <p:cNvGrpSpPr/>
            <p:nvPr/>
          </p:nvGrpSpPr>
          <p:grpSpPr>
            <a:xfrm>
              <a:off x="5259951" y="2925168"/>
              <a:ext cx="2979085" cy="919315"/>
              <a:chOff x="274905" y="1715314"/>
              <a:chExt cx="2979085" cy="919315"/>
            </a:xfrm>
          </p:grpSpPr>
          <p:pic>
            <p:nvPicPr>
              <p:cNvPr id="33" name="Imagen 32">
                <a:extLst>
                  <a:ext uri="{FF2B5EF4-FFF2-40B4-BE49-F238E27FC236}">
                    <a16:creationId xmlns:a16="http://schemas.microsoft.com/office/drawing/2014/main" id="{8FAD261C-5699-462B-9F32-37D91BA63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4282" y="1734360"/>
                <a:ext cx="749708" cy="883802"/>
              </a:xfrm>
              <a:prstGeom prst="rect">
                <a:avLst/>
              </a:prstGeom>
            </p:spPr>
          </p:pic>
          <p:pic>
            <p:nvPicPr>
              <p:cNvPr id="34" name="Imagen 33">
                <a:extLst>
                  <a:ext uri="{FF2B5EF4-FFF2-40B4-BE49-F238E27FC236}">
                    <a16:creationId xmlns:a16="http://schemas.microsoft.com/office/drawing/2014/main" id="{6E98BD69-237B-4679-A124-AA291E451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905" y="1750827"/>
                <a:ext cx="963039" cy="883802"/>
              </a:xfrm>
              <a:prstGeom prst="rect">
                <a:avLst/>
              </a:prstGeom>
            </p:spPr>
          </p:pic>
          <p:pic>
            <p:nvPicPr>
              <p:cNvPr id="37" name="Imagen 36">
                <a:extLst>
                  <a:ext uri="{FF2B5EF4-FFF2-40B4-BE49-F238E27FC236}">
                    <a16:creationId xmlns:a16="http://schemas.microsoft.com/office/drawing/2014/main" id="{29408ACE-8755-4FA9-982E-98EB76BF7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4671" y="1715314"/>
                <a:ext cx="865516" cy="895992"/>
              </a:xfrm>
              <a:prstGeom prst="rect">
                <a:avLst/>
              </a:prstGeom>
            </p:spPr>
          </p:pic>
        </p:grp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757AC4-FDCF-4860-8918-EC69CB9420DC}"/>
                </a:ext>
              </a:extLst>
            </p:cNvPr>
            <p:cNvSpPr/>
            <p:nvPr/>
          </p:nvSpPr>
          <p:spPr>
            <a:xfrm>
              <a:off x="3949262" y="2426928"/>
              <a:ext cx="5541481" cy="4448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600" b="1" i="1" dirty="0">
                  <a:solidFill>
                    <a:schemeClr val="accent5">
                      <a:lumMod val="50000"/>
                    </a:schemeClr>
                  </a:solidFill>
                  <a:latin typeface="Gotham Bold" pitchFamily="50" charset="0"/>
                  <a:cs typeface="Arial" panose="020B0604020202020204" pitchFamily="34" charset="0"/>
                </a:rPr>
                <a:t>LA CALIDAD … NUESTRO COMPROMISO</a:t>
              </a: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E8A7F4AE-9E87-4927-A47F-6DC940ABC160}"/>
                </a:ext>
              </a:extLst>
            </p:cNvPr>
            <p:cNvSpPr/>
            <p:nvPr/>
          </p:nvSpPr>
          <p:spPr>
            <a:xfrm>
              <a:off x="3985184" y="4075860"/>
              <a:ext cx="5974033" cy="808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600" b="1" i="1" dirty="0">
                  <a:solidFill>
                    <a:schemeClr val="accent5">
                      <a:lumMod val="50000"/>
                    </a:schemeClr>
                  </a:solidFill>
                  <a:latin typeface="Gotham Bold" pitchFamily="50" charset="0"/>
                  <a:cs typeface="Arial" panose="020B0604020202020204" pitchFamily="34" charset="0"/>
                </a:rPr>
                <a:t>ADELANTE HACIA EL FUTURO</a:t>
              </a:r>
            </a:p>
            <a:p>
              <a:pPr algn="ctr"/>
              <a:r>
                <a:rPr lang="es-MX" i="1" dirty="0">
                  <a:solidFill>
                    <a:srgbClr val="ED6B00"/>
                  </a:solidFill>
                  <a:latin typeface="Gotham Bold" pitchFamily="50" charset="0"/>
                </a:rPr>
                <a:t>www.telsacel.com</a:t>
              </a: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6A2BC6A-915B-4CFB-8A8F-8A3FF7A001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2" r="15674"/>
          <a:stretch/>
        </p:blipFill>
        <p:spPr>
          <a:xfrm>
            <a:off x="7954979" y="1395287"/>
            <a:ext cx="1159608" cy="1123867"/>
          </a:xfrm>
          <a:prstGeom prst="rect">
            <a:avLst/>
          </a:prstGeom>
        </p:spPr>
      </p:pic>
      <p:sp>
        <p:nvSpPr>
          <p:cNvPr id="21" name="Rectángulo 37">
            <a:extLst>
              <a:ext uri="{FF2B5EF4-FFF2-40B4-BE49-F238E27FC236}">
                <a16:creationId xmlns:a16="http://schemas.microsoft.com/office/drawing/2014/main" id="{F1881E08-2FFA-4303-851F-1A284882D4D3}"/>
              </a:ext>
            </a:extLst>
          </p:cNvPr>
          <p:cNvSpPr/>
          <p:nvPr/>
        </p:nvSpPr>
        <p:spPr>
          <a:xfrm>
            <a:off x="137431" y="3173472"/>
            <a:ext cx="106623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600" b="1" i="1" dirty="0">
                <a:solidFill>
                  <a:schemeClr val="accent5">
                    <a:lumMod val="50000"/>
                  </a:schemeClr>
                </a:solidFill>
                <a:latin typeface="Gotham Bold" pitchFamily="50" charset="0"/>
                <a:cs typeface="Arial" panose="020B0604020202020204" pitchFamily="34" charset="0"/>
              </a:rPr>
              <a:t>          </a:t>
            </a:r>
            <a:r>
              <a:rPr lang="es-MX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En </a:t>
            </a:r>
            <a:r>
              <a:rPr lang="es-MX" sz="1600" b="1" i="1" dirty="0" err="1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TelsaSolutions</a:t>
            </a:r>
            <a:r>
              <a:rPr lang="es-MX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 somos expertos en diseñar e implementar proyectos de infraestructura y </a:t>
            </a:r>
          </a:p>
          <a:p>
            <a:pPr algn="just"/>
            <a:r>
              <a:rPr lang="es-MX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soluciones de valor agregado para sectores estratégicos: </a:t>
            </a:r>
            <a:r>
              <a:rPr lang="es-MX" sz="1600" b="1" i="1" dirty="0">
                <a:solidFill>
                  <a:srgbClr val="ED6B00"/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Telecom, IT, Energía y Construcción</a:t>
            </a:r>
            <a:r>
              <a:rPr lang="es-MX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MX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          Nuestro principal objetivo es la satisfacción de nuestros clientes al asegurar la entrega de</a:t>
            </a:r>
          </a:p>
          <a:p>
            <a:pPr algn="just"/>
            <a:r>
              <a:rPr lang="es-MX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sus proyectos en tiempo y forma aplicando técnicas ágiles de manejo de proyectos y tecnología </a:t>
            </a:r>
          </a:p>
          <a:p>
            <a:pPr algn="just"/>
            <a:r>
              <a:rPr lang="es-MX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de punta en la implementación de los mismos. </a:t>
            </a: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BCAC6E84-152A-4804-91CF-7A152BD071D5}"/>
              </a:ext>
            </a:extLst>
          </p:cNvPr>
          <p:cNvSpPr txBox="1">
            <a:spLocks/>
          </p:cNvSpPr>
          <p:nvPr/>
        </p:nvSpPr>
        <p:spPr>
          <a:xfrm>
            <a:off x="847573" y="304510"/>
            <a:ext cx="7846870" cy="4480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7141" rIns="0" bIns="0" rtlCol="0">
            <a:spAutoFit/>
          </a:bodyPr>
          <a:lstStyle>
            <a:lvl1pPr>
              <a:defRPr sz="3000" b="1" i="0">
                <a:solidFill>
                  <a:srgbClr val="E6562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697">
              <a:spcBef>
                <a:spcPts val="135"/>
              </a:spcBef>
            </a:pPr>
            <a:r>
              <a:rPr lang="es-MX" sz="2799" dirty="0">
                <a:solidFill>
                  <a:srgbClr val="ED6B00"/>
                </a:solidFill>
                <a:latin typeface="Gotham Bold" pitchFamily="50" charset="0"/>
                <a:cs typeface="Arial" panose="020B0604020202020204" pitchFamily="34" charset="0"/>
              </a:rPr>
              <a:t>QUIÉNES SOMOS?</a:t>
            </a:r>
          </a:p>
        </p:txBody>
      </p:sp>
      <p:pic>
        <p:nvPicPr>
          <p:cNvPr id="24" name="Imagen 34">
            <a:extLst>
              <a:ext uri="{FF2B5EF4-FFF2-40B4-BE49-F238E27FC236}">
                <a16:creationId xmlns:a16="http://schemas.microsoft.com/office/drawing/2014/main" id="{D1710853-823D-49E8-9479-BC0CADB5E3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3" t="119" r="126" b="-1"/>
          <a:stretch/>
        </p:blipFill>
        <p:spPr>
          <a:xfrm rot="5400000">
            <a:off x="2714121" y="-1128480"/>
            <a:ext cx="228550" cy="39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66315"/>
            <a:ext cx="10799764" cy="552596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528952" y="3617385"/>
            <a:ext cx="259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u="sng" dirty="0">
                <a:latin typeface="Gotham Bold" pitchFamily="50" charset="0"/>
                <a:cs typeface="Arial" panose="020B0604020202020204" pitchFamily="34" charset="0"/>
              </a:rPr>
              <a:t>INFRAESTRUCTURA</a:t>
            </a:r>
            <a:endParaRPr lang="en-US" sz="900" u="sng" dirty="0">
              <a:latin typeface="Gotham Bold" pitchFamily="50" charset="0"/>
              <a:cs typeface="Arial" panose="020B0604020202020204" pitchFamily="34" charset="0"/>
            </a:endParaRPr>
          </a:p>
          <a:p>
            <a:pPr algn="ctr"/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Diseño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,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digitalización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,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implementación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,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construcción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,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operación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y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mantenimiento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de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infraestructura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de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telecomunicaciones</a:t>
            </a:r>
            <a:endParaRPr lang="en-US" sz="900" dirty="0">
              <a:latin typeface="Gotham Bold" pitchFamily="50" charset="0"/>
            </a:endParaRPr>
          </a:p>
        </p:txBody>
      </p:sp>
      <p:sp>
        <p:nvSpPr>
          <p:cNvPr id="18" name="CuadroTexto 19">
            <a:extLst>
              <a:ext uri="{FF2B5EF4-FFF2-40B4-BE49-F238E27FC236}">
                <a16:creationId xmlns:a16="http://schemas.microsoft.com/office/drawing/2014/main" id="{2A1DF2EC-EDB4-4306-AEAE-ECE8B6965B96}"/>
              </a:ext>
            </a:extLst>
          </p:cNvPr>
          <p:cNvSpPr txBox="1"/>
          <p:nvPr/>
        </p:nvSpPr>
        <p:spPr>
          <a:xfrm>
            <a:off x="5692371" y="3625550"/>
            <a:ext cx="207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u="sng" dirty="0">
                <a:latin typeface="Gotham Bold" pitchFamily="50" charset="0"/>
                <a:cs typeface="Arial" panose="020B0604020202020204" pitchFamily="34" charset="0"/>
              </a:rPr>
              <a:t>SERVICIO PAQUETIZADO</a:t>
            </a:r>
          </a:p>
          <a:p>
            <a:pPr algn="ctr"/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Ubicación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del major professional para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brindar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servicios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paquetizados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de 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cualquier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perfil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técnico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,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seguimiento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al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desempeño</a:t>
            </a:r>
            <a:endParaRPr lang="en-US" sz="900" dirty="0">
              <a:latin typeface="Gotham Bold" pitchFamily="50" charset="0"/>
            </a:endParaRPr>
          </a:p>
        </p:txBody>
      </p:sp>
      <p:pic>
        <p:nvPicPr>
          <p:cNvPr id="43" name="Imagen 42" descr="Logotipo&#10;&#10;Descripción generada automáticamente">
            <a:extLst>
              <a:ext uri="{FF2B5EF4-FFF2-40B4-BE49-F238E27FC236}">
                <a16:creationId xmlns:a16="http://schemas.microsoft.com/office/drawing/2014/main" id="{C631E94E-6F72-4550-8551-2C96C881D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8" y="1518008"/>
            <a:ext cx="1745025" cy="2191277"/>
          </a:xfrm>
          <a:prstGeom prst="rect">
            <a:avLst/>
          </a:prstGeom>
        </p:spPr>
      </p:pic>
      <p:pic>
        <p:nvPicPr>
          <p:cNvPr id="48" name="Imagen 47" descr="Logotipo&#10;&#10;Descripción generada automáticamente">
            <a:extLst>
              <a:ext uri="{FF2B5EF4-FFF2-40B4-BE49-F238E27FC236}">
                <a16:creationId xmlns:a16="http://schemas.microsoft.com/office/drawing/2014/main" id="{DA86A286-54AB-4719-B583-A2D1EA6F09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9" y="1511197"/>
            <a:ext cx="1721539" cy="2208248"/>
          </a:xfrm>
          <a:prstGeom prst="rect">
            <a:avLst/>
          </a:prstGeom>
        </p:spPr>
      </p:pic>
      <p:sp>
        <p:nvSpPr>
          <p:cNvPr id="19" name="CuadroTexto 19">
            <a:extLst>
              <a:ext uri="{FF2B5EF4-FFF2-40B4-BE49-F238E27FC236}">
                <a16:creationId xmlns:a16="http://schemas.microsoft.com/office/drawing/2014/main" id="{9B589DE5-F4FD-4821-B54E-F0D345AA9018}"/>
              </a:ext>
            </a:extLst>
          </p:cNvPr>
          <p:cNvSpPr txBox="1"/>
          <p:nvPr/>
        </p:nvSpPr>
        <p:spPr>
          <a:xfrm>
            <a:off x="7890638" y="3619342"/>
            <a:ext cx="20927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u="sng" dirty="0">
                <a:latin typeface="Gotham Bold" pitchFamily="50" charset="0"/>
                <a:cs typeface="Arial" panose="020B0604020202020204" pitchFamily="34" charset="0"/>
              </a:rPr>
              <a:t>COMERCIALIZACIÓN</a:t>
            </a:r>
          </a:p>
          <a:p>
            <a:pPr algn="ctr"/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Arrendamiento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y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comercialización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de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maquinaria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,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equipos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de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medición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y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misceláneos</a:t>
            </a:r>
            <a:endParaRPr lang="en-US" sz="900" dirty="0">
              <a:latin typeface="Gotham Bold" pitchFamily="50" charset="0"/>
            </a:endParaRPr>
          </a:p>
        </p:txBody>
      </p:sp>
      <p:pic>
        <p:nvPicPr>
          <p:cNvPr id="53" name="Imagen 52" descr="Logotipo&#10;&#10;Descripción generada automáticamente">
            <a:extLst>
              <a:ext uri="{FF2B5EF4-FFF2-40B4-BE49-F238E27FC236}">
                <a16:creationId xmlns:a16="http://schemas.microsoft.com/office/drawing/2014/main" id="{D5724CC6-32F6-4E5A-B657-8AAA93EB3A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58" y="1523900"/>
            <a:ext cx="1694818" cy="2178576"/>
          </a:xfrm>
          <a:prstGeom prst="rect">
            <a:avLst/>
          </a:prstGeom>
        </p:spPr>
      </p:pic>
      <p:sp>
        <p:nvSpPr>
          <p:cNvPr id="27" name="CuadroTexto 19">
            <a:extLst>
              <a:ext uri="{FF2B5EF4-FFF2-40B4-BE49-F238E27FC236}">
                <a16:creationId xmlns:a16="http://schemas.microsoft.com/office/drawing/2014/main" id="{7F6478E9-7EDE-4E2E-8853-7234E9DE2ED5}"/>
              </a:ext>
            </a:extLst>
          </p:cNvPr>
          <p:cNvSpPr txBox="1"/>
          <p:nvPr/>
        </p:nvSpPr>
        <p:spPr>
          <a:xfrm>
            <a:off x="3282588" y="3617353"/>
            <a:ext cx="2320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u="sng" dirty="0">
                <a:latin typeface="Gotham Bold" pitchFamily="50" charset="0"/>
                <a:cs typeface="Arial" panose="020B0604020202020204" pitchFamily="34" charset="0"/>
              </a:rPr>
              <a:t>SOPORTE A REDES, SEGURIDAD Y AUTOMATIZACIÓN</a:t>
            </a:r>
          </a:p>
          <a:p>
            <a:pPr algn="ctr"/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Polizas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de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mantenimiento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IT,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diseño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de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sistemas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 de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seguridad,CCTV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, LAN, WAN, 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servicios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en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la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nube</a:t>
            </a:r>
            <a:r>
              <a:rPr lang="en-US" sz="900" dirty="0">
                <a:latin typeface="Gotham Bold" pitchFamily="50" charset="0"/>
                <a:cs typeface="Arial" panose="020B0604020202020204" pitchFamily="34" charset="0"/>
              </a:rPr>
              <a:t> y </a:t>
            </a:r>
            <a:r>
              <a:rPr lang="en-US" sz="900" dirty="0" err="1">
                <a:latin typeface="Gotham Bold" pitchFamily="50" charset="0"/>
                <a:cs typeface="Arial" panose="020B0604020202020204" pitchFamily="34" charset="0"/>
              </a:rPr>
              <a:t>virtualización</a:t>
            </a:r>
            <a:endParaRPr lang="en-US" sz="900" dirty="0">
              <a:latin typeface="Gotham Bold" pitchFamily="50" charset="0"/>
            </a:endParaRPr>
          </a:p>
        </p:txBody>
      </p:sp>
      <p:pic>
        <p:nvPicPr>
          <p:cNvPr id="56" name="Imagen 55" descr="Logotipo&#10;&#10;Descripción generada automáticamente">
            <a:extLst>
              <a:ext uri="{FF2B5EF4-FFF2-40B4-BE49-F238E27FC236}">
                <a16:creationId xmlns:a16="http://schemas.microsoft.com/office/drawing/2014/main" id="{97659872-3FFA-4ABB-8C86-44BB57FB3E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56" y="1511197"/>
            <a:ext cx="1634406" cy="2178576"/>
          </a:xfrm>
          <a:prstGeom prst="rect">
            <a:avLst/>
          </a:prstGeom>
        </p:spPr>
      </p:pic>
      <p:pic>
        <p:nvPicPr>
          <p:cNvPr id="29" name="Imagen 46">
            <a:extLst>
              <a:ext uri="{FF2B5EF4-FFF2-40B4-BE49-F238E27FC236}">
                <a16:creationId xmlns:a16="http://schemas.microsoft.com/office/drawing/2014/main" id="{5E3A8616-318A-4A04-A0D1-4D9572A3275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4" t="119" r="292" b="-1"/>
          <a:stretch/>
        </p:blipFill>
        <p:spPr>
          <a:xfrm rot="5400000">
            <a:off x="5256682" y="1662277"/>
            <a:ext cx="286398" cy="10799763"/>
          </a:xfrm>
          <a:prstGeom prst="rect">
            <a:avLst/>
          </a:prstGeom>
        </p:spPr>
      </p:pic>
      <p:sp>
        <p:nvSpPr>
          <p:cNvPr id="30" name="Rectángulo 16">
            <a:extLst>
              <a:ext uri="{FF2B5EF4-FFF2-40B4-BE49-F238E27FC236}">
                <a16:creationId xmlns:a16="http://schemas.microsoft.com/office/drawing/2014/main" id="{ACB90EAE-CECA-4869-96A8-266A026BEE0C}"/>
              </a:ext>
            </a:extLst>
          </p:cNvPr>
          <p:cNvSpPr/>
          <p:nvPr/>
        </p:nvSpPr>
        <p:spPr>
          <a:xfrm>
            <a:off x="18299" y="6931124"/>
            <a:ext cx="50005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100"/>
              </a:spcBef>
            </a:pPr>
            <a:r>
              <a:rPr lang="en-US" sz="1200" b="1" i="1" dirty="0">
                <a:solidFill>
                  <a:schemeClr val="bg1"/>
                </a:solidFill>
                <a:latin typeface="Gotham Bold" pitchFamily="50" charset="0"/>
                <a:cs typeface="Arial Black"/>
              </a:rPr>
              <a:t>TELECOM, IT, ENERGÍA, CONSTRUCCIÓN</a:t>
            </a:r>
            <a:endParaRPr lang="en-US" sz="1200" i="1" dirty="0">
              <a:solidFill>
                <a:schemeClr val="bg1"/>
              </a:solidFill>
              <a:latin typeface="Gotham Bold" pitchFamily="50" charset="0"/>
              <a:cs typeface="Arial Black"/>
            </a:endParaRP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3913D5A-FFB1-48D8-A849-CD0346B0D1A5}"/>
              </a:ext>
            </a:extLst>
          </p:cNvPr>
          <p:cNvSpPr txBox="1">
            <a:spLocks/>
          </p:cNvSpPr>
          <p:nvPr/>
        </p:nvSpPr>
        <p:spPr>
          <a:xfrm>
            <a:off x="847573" y="304510"/>
            <a:ext cx="7846870" cy="4480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7141" rIns="0" bIns="0" rtlCol="0">
            <a:spAutoFit/>
          </a:bodyPr>
          <a:lstStyle>
            <a:lvl1pPr>
              <a:defRPr sz="3000" b="1" i="0">
                <a:solidFill>
                  <a:srgbClr val="E6562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697">
              <a:spcBef>
                <a:spcPts val="135"/>
              </a:spcBef>
            </a:pPr>
            <a:r>
              <a:rPr lang="es-MX" sz="2799" dirty="0">
                <a:solidFill>
                  <a:srgbClr val="ED6B00"/>
                </a:solidFill>
                <a:latin typeface="Gotham Bold" pitchFamily="50" charset="0"/>
                <a:cs typeface="Arial" panose="020B0604020202020204" pitchFamily="34" charset="0"/>
              </a:rPr>
              <a:t>QUIÉNES SOMOS?</a:t>
            </a:r>
          </a:p>
        </p:txBody>
      </p:sp>
      <p:pic>
        <p:nvPicPr>
          <p:cNvPr id="33" name="Imagen 34">
            <a:extLst>
              <a:ext uri="{FF2B5EF4-FFF2-40B4-BE49-F238E27FC236}">
                <a16:creationId xmlns:a16="http://schemas.microsoft.com/office/drawing/2014/main" id="{DF3C8FBF-61DB-4805-8A5D-DBD8413E735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3" t="119" r="126" b="-1"/>
          <a:stretch/>
        </p:blipFill>
        <p:spPr>
          <a:xfrm rot="5400000">
            <a:off x="2714121" y="-1128480"/>
            <a:ext cx="228550" cy="3984585"/>
          </a:xfrm>
          <a:prstGeom prst="rect">
            <a:avLst/>
          </a:prstGeom>
        </p:spPr>
      </p:pic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38BCCE92-9CF6-4E03-AA6B-BD5FECA3F5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2" r="15674"/>
          <a:stretch/>
        </p:blipFill>
        <p:spPr>
          <a:xfrm>
            <a:off x="9209881" y="187603"/>
            <a:ext cx="1159608" cy="11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16">
            <a:extLst>
              <a:ext uri="{FF2B5EF4-FFF2-40B4-BE49-F238E27FC236}">
                <a16:creationId xmlns:a16="http://schemas.microsoft.com/office/drawing/2014/main" id="{ACB90EAE-CECA-4869-96A8-266A026BEE0C}"/>
              </a:ext>
            </a:extLst>
          </p:cNvPr>
          <p:cNvSpPr/>
          <p:nvPr/>
        </p:nvSpPr>
        <p:spPr>
          <a:xfrm>
            <a:off x="18299" y="6931124"/>
            <a:ext cx="50005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100"/>
              </a:spcBef>
            </a:pPr>
            <a:r>
              <a:rPr lang="en-US" sz="1200" b="1" i="1" dirty="0">
                <a:solidFill>
                  <a:schemeClr val="bg1"/>
                </a:solidFill>
                <a:latin typeface="Gotham Bold" pitchFamily="50" charset="0"/>
                <a:cs typeface="Arial Black"/>
              </a:rPr>
              <a:t>TELECOM, IT, ENERGÍA, CONSTRUCCIÓN</a:t>
            </a:r>
            <a:endParaRPr lang="en-US" sz="1200" i="1" dirty="0">
              <a:solidFill>
                <a:schemeClr val="bg1"/>
              </a:solidFill>
              <a:latin typeface="Gotham Bold" pitchFamily="50" charset="0"/>
              <a:cs typeface="Arial Black"/>
            </a:endParaRP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38BCCE92-9CF6-4E03-AA6B-BD5FECA3F5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2" r="15674"/>
          <a:stretch/>
        </p:blipFill>
        <p:spPr>
          <a:xfrm>
            <a:off x="9209881" y="187603"/>
            <a:ext cx="1159608" cy="11238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EE9FB6-FFC9-47ED-AB5B-02A36EC735EA}"/>
              </a:ext>
            </a:extLst>
          </p:cNvPr>
          <p:cNvSpPr txBox="1"/>
          <p:nvPr/>
        </p:nvSpPr>
        <p:spPr>
          <a:xfrm>
            <a:off x="751681" y="1175259"/>
            <a:ext cx="9296400" cy="3366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0"/>
              </a:spcBef>
              <a:spcAft>
                <a:spcPts val="1800"/>
              </a:spcAft>
              <a:tabLst>
                <a:tab pos="2806065" algn="ctr"/>
                <a:tab pos="5612130" algn="r"/>
                <a:tab pos="457200" algn="l"/>
              </a:tabLst>
            </a:pPr>
            <a:r>
              <a:rPr lang="es-MX" sz="2799" b="1" i="1" dirty="0">
                <a:solidFill>
                  <a:srgbClr val="ED6B00"/>
                </a:solidFill>
                <a:latin typeface="Gotham Bold" pitchFamily="50" charset="0"/>
                <a:ea typeface="+mj-ea"/>
                <a:cs typeface="Arial" panose="020B0604020202020204" pitchFamily="34" charset="0"/>
              </a:rPr>
              <a:t>MISIÓN</a:t>
            </a:r>
            <a:endParaRPr lang="en-US" sz="2799" b="1" i="1" dirty="0">
              <a:solidFill>
                <a:srgbClr val="ED6B00"/>
              </a:solidFill>
              <a:latin typeface="Gotham Bold" pitchFamily="50" charset="0"/>
              <a:ea typeface="+mj-ea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ES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TELSA SOLUTIONS es una compañía creada para brindar soluciones empresariales en los sectores tecnológicos, </a:t>
            </a:r>
            <a:r>
              <a:rPr lang="es-MX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cumpliendo los más altos estándares de calidad exigidos por nuestros clientes.</a:t>
            </a:r>
            <a:endParaRPr lang="en-US" sz="1600" b="1" i="1" dirty="0">
              <a:solidFill>
                <a:schemeClr val="accent5">
                  <a:lumMod val="50000"/>
                </a:schemeClr>
              </a:solidFill>
              <a:latin typeface="Gotham Book" panose="02000604040000020004" pitchFamily="50" charset="0"/>
              <a:cs typeface="Arial" panose="020B0604020202020204" pitchFamily="34" charset="0"/>
            </a:endParaRPr>
          </a:p>
          <a:p>
            <a:pPr algn="ctr">
              <a:spcBef>
                <a:spcPts val="3000"/>
              </a:spcBef>
              <a:spcAft>
                <a:spcPts val="1800"/>
              </a:spcAft>
              <a:tabLst>
                <a:tab pos="2806065" algn="ctr"/>
                <a:tab pos="5612130" algn="r"/>
                <a:tab pos="457200" algn="l"/>
              </a:tabLst>
            </a:pPr>
            <a:r>
              <a:rPr lang="es-MX" sz="2799" b="1" i="1" dirty="0">
                <a:solidFill>
                  <a:srgbClr val="ED6B00"/>
                </a:solidFill>
                <a:latin typeface="Gotham Bold" pitchFamily="50" charset="0"/>
                <a:ea typeface="+mj-ea"/>
                <a:cs typeface="Arial" panose="020B0604020202020204" pitchFamily="34" charset="0"/>
              </a:rPr>
              <a:t>VISIÓN</a:t>
            </a:r>
            <a:endParaRPr lang="en-US" sz="2799" b="1" i="1" dirty="0">
              <a:solidFill>
                <a:srgbClr val="ED6B00"/>
              </a:solidFill>
              <a:latin typeface="Gotham Bold" pitchFamily="50" charset="0"/>
              <a:ea typeface="+mj-ea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Ser una empresa altamente confiable y reconocida a nivel nacional e internacional en los sectores de telecomunicaciones, TI e infraestructura, ofreciendo calidad y confianza a nuestros clientes gracias a su capital humano y su versatilidad.</a:t>
            </a:r>
            <a:endParaRPr lang="en-US" sz="1600" b="1" i="1" dirty="0">
              <a:solidFill>
                <a:schemeClr val="accent5">
                  <a:lumMod val="50000"/>
                </a:schemeClr>
              </a:solidFill>
              <a:latin typeface="Gotham Book" panose="0200060404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22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16">
            <a:extLst>
              <a:ext uri="{FF2B5EF4-FFF2-40B4-BE49-F238E27FC236}">
                <a16:creationId xmlns:a16="http://schemas.microsoft.com/office/drawing/2014/main" id="{ACB90EAE-CECA-4869-96A8-266A026BEE0C}"/>
              </a:ext>
            </a:extLst>
          </p:cNvPr>
          <p:cNvSpPr/>
          <p:nvPr/>
        </p:nvSpPr>
        <p:spPr>
          <a:xfrm>
            <a:off x="18299" y="6931124"/>
            <a:ext cx="50005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100"/>
              </a:spcBef>
            </a:pPr>
            <a:r>
              <a:rPr lang="en-US" sz="1200" b="1" i="1" dirty="0">
                <a:solidFill>
                  <a:schemeClr val="bg1"/>
                </a:solidFill>
                <a:latin typeface="Gotham Bold" pitchFamily="50" charset="0"/>
                <a:cs typeface="Arial Black"/>
              </a:rPr>
              <a:t>TELECOM, IT, ENERGÍA, CONSTRUCCIÓN</a:t>
            </a:r>
            <a:endParaRPr lang="en-US" sz="1200" i="1" dirty="0">
              <a:solidFill>
                <a:schemeClr val="bg1"/>
              </a:solidFill>
              <a:latin typeface="Gotham Bold" pitchFamily="50" charset="0"/>
              <a:cs typeface="Arial Black"/>
            </a:endParaRP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38BCCE92-9CF6-4E03-AA6B-BD5FECA3F5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2" r="15674"/>
          <a:stretch/>
        </p:blipFill>
        <p:spPr>
          <a:xfrm>
            <a:off x="9209881" y="187603"/>
            <a:ext cx="1159608" cy="1123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C573E-DDD8-4C19-A747-C760B8FA1CF7}"/>
              </a:ext>
            </a:extLst>
          </p:cNvPr>
          <p:cNvSpPr txBox="1"/>
          <p:nvPr/>
        </p:nvSpPr>
        <p:spPr>
          <a:xfrm>
            <a:off x="1056481" y="1299246"/>
            <a:ext cx="8153400" cy="491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  <a:spcAft>
                <a:spcPts val="1800"/>
              </a:spcAft>
              <a:tabLst>
                <a:tab pos="2806065" algn="ctr"/>
                <a:tab pos="5612130" algn="r"/>
                <a:tab pos="457200" algn="l"/>
              </a:tabLst>
            </a:pPr>
            <a:r>
              <a:rPr lang="es-MX" sz="2799" b="1" i="1" dirty="0">
                <a:solidFill>
                  <a:srgbClr val="ED6B00"/>
                </a:solidFill>
                <a:latin typeface="Gotham Bold" pitchFamily="50" charset="0"/>
                <a:ea typeface="+mj-ea"/>
                <a:cs typeface="Arial" panose="020B0604020202020204" pitchFamily="34" charset="0"/>
              </a:rPr>
              <a:t>VALORES</a:t>
            </a:r>
            <a:endParaRPr lang="en-US" sz="2799" b="1" i="1" dirty="0">
              <a:solidFill>
                <a:srgbClr val="ED6B00"/>
              </a:solidFill>
              <a:latin typeface="Gotham Bold" pitchFamily="50" charset="0"/>
              <a:ea typeface="+mj-ea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SzPts val="1100"/>
              <a:buFont typeface="Gotham Light" pitchFamily="50" charset="0"/>
              <a:buChar char="؈"/>
            </a:pPr>
            <a:r>
              <a:rPr lang="es-ES" sz="1600" b="1" i="1" u="sng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COMPROMISO:</a:t>
            </a:r>
            <a:r>
              <a:rPr lang="es-ES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 Entrega, cumplimiento responsable y confianza con cada una de las tareas que determinan nuestro trabajo.</a:t>
            </a:r>
            <a:endParaRPr lang="en-US" sz="1600" b="1" i="1" dirty="0">
              <a:solidFill>
                <a:schemeClr val="accent5">
                  <a:lumMod val="50000"/>
                </a:schemeClr>
              </a:solidFill>
              <a:latin typeface="Gotham Book" panose="02000604040000020004" pitchFamily="50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SzPts val="1100"/>
              <a:buFont typeface="Gotham Light" pitchFamily="50" charset="0"/>
              <a:buChar char="؈"/>
            </a:pPr>
            <a:r>
              <a:rPr lang="es-ES" sz="1600" b="1" i="1" u="sng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CALIDAD</a:t>
            </a:r>
            <a:r>
              <a:rPr lang="es-ES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: Excelencia en los resultados entregados, perseverando en mejorar progresivamente.</a:t>
            </a:r>
            <a:endParaRPr lang="en-US" sz="1600" b="1" i="1" dirty="0">
              <a:solidFill>
                <a:schemeClr val="accent5">
                  <a:lumMod val="50000"/>
                </a:schemeClr>
              </a:solidFill>
              <a:latin typeface="Gotham Book" panose="02000604040000020004" pitchFamily="50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SzPts val="1100"/>
              <a:buFont typeface="Gotham Light" pitchFamily="50" charset="0"/>
              <a:buChar char="؈"/>
            </a:pPr>
            <a:r>
              <a:rPr lang="es-ES" sz="1600" b="1" i="1" u="sng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LEALTAD</a:t>
            </a:r>
            <a:r>
              <a:rPr lang="es-ES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: Fidelidad y honestidad con las personas que nos rodean.</a:t>
            </a:r>
            <a:endParaRPr lang="en-US" sz="1600" b="1" i="1" dirty="0">
              <a:solidFill>
                <a:schemeClr val="accent5">
                  <a:lumMod val="50000"/>
                </a:schemeClr>
              </a:solidFill>
              <a:latin typeface="Gotham Book" panose="02000604040000020004" pitchFamily="50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SzPts val="1100"/>
              <a:buFont typeface="Gotham Light" pitchFamily="50" charset="0"/>
              <a:buChar char="؈"/>
            </a:pPr>
            <a:r>
              <a:rPr lang="es-ES" sz="1600" b="1" i="1" u="sng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TRABAJO EN EQUIPO</a:t>
            </a:r>
            <a:r>
              <a:rPr lang="es-ES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: Nos basamos en el esfuerzo colectivo para llegar al éxito.</a:t>
            </a:r>
            <a:endParaRPr lang="en-US" sz="1600" b="1" i="1" dirty="0">
              <a:solidFill>
                <a:schemeClr val="accent5">
                  <a:lumMod val="50000"/>
                </a:schemeClr>
              </a:solidFill>
              <a:latin typeface="Gotham Book" panose="02000604040000020004" pitchFamily="50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SzPts val="1100"/>
              <a:buFont typeface="Gotham Light" pitchFamily="50" charset="0"/>
              <a:buChar char="؈"/>
            </a:pPr>
            <a:r>
              <a:rPr lang="es-ES" sz="1600" b="1" i="1" u="sng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PROACTIVIDAD</a:t>
            </a:r>
            <a:r>
              <a:rPr lang="es-ES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: Impulsamos la iniciativa para llevar a cabo acciones creativas que generen impactos de mejora.</a:t>
            </a:r>
            <a:endParaRPr lang="en-US" sz="1600" b="1" i="1" dirty="0">
              <a:solidFill>
                <a:schemeClr val="accent5">
                  <a:lumMod val="50000"/>
                </a:schemeClr>
              </a:solidFill>
              <a:latin typeface="Gotham Book" panose="02000604040000020004" pitchFamily="50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SzPts val="1100"/>
              <a:buFont typeface="Gotham Light" pitchFamily="50" charset="0"/>
              <a:buChar char="؈"/>
            </a:pPr>
            <a:r>
              <a:rPr lang="es-ES" sz="1600" b="1" i="1" u="sng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RESPETO</a:t>
            </a:r>
            <a:r>
              <a:rPr lang="es-ES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: </a:t>
            </a:r>
            <a:r>
              <a:rPr lang="es-MX" sz="1600" b="1" i="1" dirty="0">
                <a:solidFill>
                  <a:schemeClr val="accent5">
                    <a:lumMod val="50000"/>
                  </a:schemeClr>
                </a:solidFill>
                <a:latin typeface="Gotham Book" panose="02000604040000020004" pitchFamily="50" charset="0"/>
                <a:cs typeface="Arial" panose="020B0604020202020204" pitchFamily="34" charset="0"/>
              </a:rPr>
              <a:t>Tratamos a los demás con amabilidad y empatía.</a:t>
            </a:r>
            <a:endParaRPr lang="en-US" sz="1600" b="1" i="1" dirty="0">
              <a:solidFill>
                <a:schemeClr val="accent5">
                  <a:lumMod val="50000"/>
                </a:schemeClr>
              </a:solidFill>
              <a:latin typeface="Gotham Book" panose="02000604040000020004" pitchFamily="50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Gotham Light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Gotham Light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60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Gotham Light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22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8743</TotalTime>
  <Words>341</Words>
  <Application>Microsoft Office PowerPoint</Application>
  <PresentationFormat>Personalizado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Gotham </vt:lpstr>
      <vt:lpstr>Gotham Bold</vt:lpstr>
      <vt:lpstr>Gotham Bold</vt:lpstr>
      <vt:lpstr>Gotham Book</vt:lpstr>
      <vt:lpstr>Gotham Light</vt:lpstr>
      <vt:lpstr>Times New Roman</vt:lpstr>
      <vt:lpstr>Trebuchet MS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pres_telsacel</dc:title>
  <dc:creator>DELL</dc:creator>
  <cp:lastModifiedBy>TCOLSA</cp:lastModifiedBy>
  <cp:revision>346</cp:revision>
  <cp:lastPrinted>2018-08-06T22:38:29Z</cp:lastPrinted>
  <dcterms:created xsi:type="dcterms:W3CDTF">2018-07-20T18:26:05Z</dcterms:created>
  <dcterms:modified xsi:type="dcterms:W3CDTF">2021-04-12T18:07:53Z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2018-07-10T00:00:00Z</vt:filetime>
  </property>
  <property fmtid="{D5CDD505-2E9C-101B-9397-08002B2CF9AE}" pid="3" name="Creator">
    <vt:lpwstr>Adobe Illustrator CC (Macintosh)</vt:lpwstr>
  </property>
  <property fmtid="{D5CDD505-2E9C-101B-9397-08002B2CF9AE}" pid="4" name="LastSaved">
    <vt:filetime>2018-07-20T00:00:00Z</vt:filetime>
  </property>
</Properties>
</file>