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3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DF002-101E-C7E5-42A3-9488B7186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138F19-8E14-D462-137A-DDDDA63C4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F75D-0B2E-592E-FEB9-5849C5C0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5F3D2-614D-3B1E-7F61-7532C5FA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692EA8-C26A-4E8D-FCF7-3970A6F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17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C9351-C230-E967-4A10-B11472EE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6E2ACC-3681-7C55-5843-7FA9ABA0A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C7391-9DF0-04E1-9EAC-C528808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CED06B-D318-2B65-818F-12FC12E4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937579-FE8A-EC63-BB20-3FA34F4F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416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B3640A-35B1-4BC9-E376-6B6F335CC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0B7B03-4DC0-2766-02A8-C0E38B951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2E02B-E6E4-2C62-5BCF-F7A1D842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F498F-6489-7715-383F-6000AD7E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2E84A-07DA-7D15-9F84-22ACBE35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929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D3CFC-87AC-7788-09E3-F01462D1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68396-6EA3-1545-13E9-13F6AD8A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A0993-F6E2-A2E3-0B6A-663A77B6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E1F3E-0014-D0FD-C101-4FF51923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1849A-6145-B94C-CCDA-1B08304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58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CD80-6CFB-5846-15C0-BEE0F962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81AAA2-3B20-7059-457E-D5C92BC66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FEBB0-4E92-D9B7-918F-AA0428CF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06A-0FE5-250E-DCB5-FBC45D83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0ECFD8-10FB-FE4C-C9EB-1DBA272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6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73A8F-4B6F-DEB8-3C0F-2E207F91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5D78C9-F3DD-9755-9506-863D0740F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E0211-3287-22C5-F3BF-4203E64F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3A6B91-57B3-EB82-5C9C-E1756DF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3D09E6-43F4-F62D-F0CE-56C055ED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9283A6-AB6B-7EDB-C447-A984C967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159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69F3-6E98-DD04-5A7E-C11A7AFD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E2615F-EADB-F00C-7FC3-46CAE64B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6D600-ED0F-2EE5-9827-E9FB58AA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5BAD68-5306-718B-D07F-445EAB0A0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EB7FA7-E082-55B6-B548-AD3D07808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67B5FE-5E3A-C456-4A9C-716C4C46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15474E-6BA7-C2B1-ACB1-FB5F5F1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296CFD-8D56-04EF-208F-DFD0AD50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15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2B8FF-22F0-E86F-1DD4-96F1090A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E19E51-598C-BBB6-408A-F72DC0B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5DE8D4-503B-1248-BFF7-8709641B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1FC2A9-5C95-0CFC-67C5-0FF81B77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218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B240D0-0D00-5530-4AA7-E0B8FC43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DF71A3-55FF-48A7-F845-0CB01F16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12A0F1-B67B-12CE-0788-D8258A6F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1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CFD03-816A-E33A-BCCA-17793F40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27457-C2FB-36A8-FC56-98E3E7FE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DE5C36-FE8C-7A57-77E1-D7A42EE52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F2BB2-3E8D-BF1A-27E2-5857D6CD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989AB0-00C1-9AA0-F601-1D802C7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0DA24-5B83-137D-9EC4-93902B6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6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1BCDD-4316-67E0-002F-47A19420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C2DE9B-7C89-523F-8866-AA98339F3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FD156C-342A-A72A-D5A9-0DA63D756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5892C4-FF53-9463-F66A-5682AF42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14CD98-FE7C-0762-EEAD-5C47055C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FA2AE-210C-A5E2-6AF5-0A940218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148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B37B6-B679-C4EB-3FA0-D852D0F8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F1A917-47DA-1C34-ED8F-E2FE92BC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4CD55-3017-F499-8A51-C3CAB6418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DC35-9F05-411D-9844-5B4A039D23E0}" type="datetimeFigureOut">
              <a:rPr lang="es-AR" smtClean="0"/>
              <a:t>27/2/2023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39BF3-A03A-C607-8C86-43B0C2A31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BA6B8-0412-F697-EE2F-260FC984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896C-CED0-4DC3-9D79-ADB3895CEF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208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027D753F-E7FD-A753-0C8A-116AF1DFB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28CE828-DCB5-D49F-0650-8502642FB596}"/>
              </a:ext>
            </a:extLst>
          </p:cNvPr>
          <p:cNvCxnSpPr/>
          <p:nvPr/>
        </p:nvCxnSpPr>
        <p:spPr>
          <a:xfrm>
            <a:off x="4096871" y="3379696"/>
            <a:ext cx="2805953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00E866-AE72-A882-E557-61EF8D40C6E2}"/>
              </a:ext>
            </a:extLst>
          </p:cNvPr>
          <p:cNvSpPr txBox="1"/>
          <p:nvPr/>
        </p:nvSpPr>
        <p:spPr>
          <a:xfrm>
            <a:off x="4456625" y="3028293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Añadir a favoritos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8307DEF-939A-0D98-FF0C-4CF0B2602023}"/>
              </a:ext>
            </a:extLst>
          </p:cNvPr>
          <p:cNvCxnSpPr>
            <a:cxnSpLocks/>
          </p:cNvCxnSpPr>
          <p:nvPr/>
        </p:nvCxnSpPr>
        <p:spPr>
          <a:xfrm flipH="1">
            <a:off x="4249271" y="1147484"/>
            <a:ext cx="3720353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846F5F-CA83-AC35-C7F8-41DEC559916B}"/>
              </a:ext>
            </a:extLst>
          </p:cNvPr>
          <p:cNvSpPr txBox="1"/>
          <p:nvPr/>
        </p:nvSpPr>
        <p:spPr>
          <a:xfrm>
            <a:off x="4456625" y="803269"/>
            <a:ext cx="342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SearchBar fija en todo el sitio</a:t>
            </a:r>
          </a:p>
        </p:txBody>
      </p:sp>
    </p:spTree>
    <p:extLst>
      <p:ext uri="{BB962C8B-B14F-4D97-AF65-F5344CB8AC3E}">
        <p14:creationId xmlns:p14="http://schemas.microsoft.com/office/powerpoint/2010/main" val="40585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9B48F1B-CDB1-445B-1816-F089CFAF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52751"/>
            <a:ext cx="10905066" cy="5543409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28CE828-DCB5-D49F-0650-8502642FB596}"/>
              </a:ext>
            </a:extLst>
          </p:cNvPr>
          <p:cNvCxnSpPr/>
          <p:nvPr/>
        </p:nvCxnSpPr>
        <p:spPr>
          <a:xfrm>
            <a:off x="1093695" y="3101727"/>
            <a:ext cx="2805953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00E866-AE72-A882-E557-61EF8D40C6E2}"/>
              </a:ext>
            </a:extLst>
          </p:cNvPr>
          <p:cNvSpPr txBox="1"/>
          <p:nvPr/>
        </p:nvSpPr>
        <p:spPr>
          <a:xfrm>
            <a:off x="1311953" y="2732395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Añadir a favoritos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D9D3004-A8BC-E78D-ABA2-392B36DA2F0F}"/>
              </a:ext>
            </a:extLst>
          </p:cNvPr>
          <p:cNvCxnSpPr>
            <a:cxnSpLocks/>
          </p:cNvCxnSpPr>
          <p:nvPr/>
        </p:nvCxnSpPr>
        <p:spPr>
          <a:xfrm>
            <a:off x="879211" y="4356786"/>
            <a:ext cx="1813356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824583B-DE64-F6A3-F728-2E14E9AC7F97}"/>
              </a:ext>
            </a:extLst>
          </p:cNvPr>
          <p:cNvSpPr txBox="1"/>
          <p:nvPr/>
        </p:nvSpPr>
        <p:spPr>
          <a:xfrm>
            <a:off x="879211" y="3965335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Reproducir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0D1F130-286B-7CDF-1E53-5C153FC80153}"/>
              </a:ext>
            </a:extLst>
          </p:cNvPr>
          <p:cNvCxnSpPr>
            <a:cxnSpLocks/>
          </p:cNvCxnSpPr>
          <p:nvPr/>
        </p:nvCxnSpPr>
        <p:spPr>
          <a:xfrm flipH="1">
            <a:off x="4329953" y="4334667"/>
            <a:ext cx="1532965" cy="22119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6C65E2-1968-1466-7CD0-5DBF74DF8387}"/>
              </a:ext>
            </a:extLst>
          </p:cNvPr>
          <p:cNvSpPr txBox="1"/>
          <p:nvPr/>
        </p:nvSpPr>
        <p:spPr>
          <a:xfrm>
            <a:off x="4548849" y="39921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elvetica" pitchFamily="50" charset="0"/>
              </a:rPr>
              <a:t>Reseñar</a:t>
            </a:r>
          </a:p>
        </p:txBody>
      </p:sp>
    </p:spTree>
    <p:extLst>
      <p:ext uri="{BB962C8B-B14F-4D97-AF65-F5344CB8AC3E}">
        <p14:creationId xmlns:p14="http://schemas.microsoft.com/office/powerpoint/2010/main" val="71600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9B48F1B-CDB1-445B-1816-F089CFAF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52751"/>
            <a:ext cx="10905066" cy="5543409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28CE828-DCB5-D49F-0650-8502642FB596}"/>
              </a:ext>
            </a:extLst>
          </p:cNvPr>
          <p:cNvCxnSpPr/>
          <p:nvPr/>
        </p:nvCxnSpPr>
        <p:spPr>
          <a:xfrm>
            <a:off x="1093695" y="3101727"/>
            <a:ext cx="2805953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00E866-AE72-A882-E557-61EF8D40C6E2}"/>
              </a:ext>
            </a:extLst>
          </p:cNvPr>
          <p:cNvSpPr txBox="1"/>
          <p:nvPr/>
        </p:nvSpPr>
        <p:spPr>
          <a:xfrm>
            <a:off x="1311953" y="2732395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Añadir a favoritos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D9D3004-A8BC-E78D-ABA2-392B36DA2F0F}"/>
              </a:ext>
            </a:extLst>
          </p:cNvPr>
          <p:cNvCxnSpPr>
            <a:cxnSpLocks/>
          </p:cNvCxnSpPr>
          <p:nvPr/>
        </p:nvCxnSpPr>
        <p:spPr>
          <a:xfrm>
            <a:off x="879211" y="4356786"/>
            <a:ext cx="1813356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824583B-DE64-F6A3-F728-2E14E9AC7F97}"/>
              </a:ext>
            </a:extLst>
          </p:cNvPr>
          <p:cNvSpPr txBox="1"/>
          <p:nvPr/>
        </p:nvSpPr>
        <p:spPr>
          <a:xfrm>
            <a:off x="879211" y="3965335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Reproducir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0D1F130-286B-7CDF-1E53-5C153FC80153}"/>
              </a:ext>
            </a:extLst>
          </p:cNvPr>
          <p:cNvCxnSpPr>
            <a:cxnSpLocks/>
          </p:cNvCxnSpPr>
          <p:nvPr/>
        </p:nvCxnSpPr>
        <p:spPr>
          <a:xfrm flipH="1">
            <a:off x="4329953" y="4334667"/>
            <a:ext cx="1532965" cy="22119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6C65E2-1968-1466-7CD0-5DBF74DF8387}"/>
              </a:ext>
            </a:extLst>
          </p:cNvPr>
          <p:cNvSpPr txBox="1"/>
          <p:nvPr/>
        </p:nvSpPr>
        <p:spPr>
          <a:xfrm>
            <a:off x="4548849" y="39921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elvetica" pitchFamily="50" charset="0"/>
              </a:rPr>
              <a:t>Reseñar</a:t>
            </a:r>
          </a:p>
        </p:txBody>
      </p:sp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3E5EF1A2-0E64-FC8E-E75C-4F3F82A42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4389"/>
          <a:stretch/>
        </p:blipFill>
        <p:spPr>
          <a:xfrm>
            <a:off x="643466" y="652751"/>
            <a:ext cx="9826079" cy="5552498"/>
          </a:xfrm>
          <a:prstGeom prst="rect">
            <a:avLst/>
          </a:prstGeom>
        </p:spPr>
      </p:pic>
      <p:pic>
        <p:nvPicPr>
          <p:cNvPr id="7" name="Imagen 6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94FBEA3-86E7-9699-B5F8-293690F58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4739" r="40052" b="5579"/>
          <a:stretch/>
        </p:blipFill>
        <p:spPr>
          <a:xfrm>
            <a:off x="5976854" y="652752"/>
            <a:ext cx="5571680" cy="5552498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E50E70-B791-11F6-BE89-D8CD53E6A630}"/>
              </a:ext>
            </a:extLst>
          </p:cNvPr>
          <p:cNvCxnSpPr>
            <a:cxnSpLocks/>
          </p:cNvCxnSpPr>
          <p:nvPr/>
        </p:nvCxnSpPr>
        <p:spPr>
          <a:xfrm>
            <a:off x="5976854" y="652751"/>
            <a:ext cx="0" cy="5543409"/>
          </a:xfrm>
          <a:prstGeom prst="line">
            <a:avLst/>
          </a:prstGeom>
          <a:ln w="76200">
            <a:solidFill>
              <a:srgbClr val="EF5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C1831B-5A27-3C9C-9B47-AE7DA3E82E37}"/>
              </a:ext>
            </a:extLst>
          </p:cNvPr>
          <p:cNvSpPr txBox="1"/>
          <p:nvPr/>
        </p:nvSpPr>
        <p:spPr>
          <a:xfrm>
            <a:off x="2579506" y="524251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Canciones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3BC560-6F18-D111-9524-B77819D81BBB}"/>
              </a:ext>
            </a:extLst>
          </p:cNvPr>
          <p:cNvSpPr txBox="1"/>
          <p:nvPr/>
        </p:nvSpPr>
        <p:spPr>
          <a:xfrm>
            <a:off x="8311690" y="5242513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Álbumes</a:t>
            </a:r>
          </a:p>
        </p:txBody>
      </p:sp>
    </p:spTree>
    <p:extLst>
      <p:ext uri="{BB962C8B-B14F-4D97-AF65-F5344CB8AC3E}">
        <p14:creationId xmlns:p14="http://schemas.microsoft.com/office/powerpoint/2010/main" val="162587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9B48F1B-CDB1-445B-1816-F089CFAF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52751"/>
            <a:ext cx="10905066" cy="5543409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28CE828-DCB5-D49F-0650-8502642FB596}"/>
              </a:ext>
            </a:extLst>
          </p:cNvPr>
          <p:cNvCxnSpPr/>
          <p:nvPr/>
        </p:nvCxnSpPr>
        <p:spPr>
          <a:xfrm>
            <a:off x="1093695" y="3101727"/>
            <a:ext cx="2805953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00E866-AE72-A882-E557-61EF8D40C6E2}"/>
              </a:ext>
            </a:extLst>
          </p:cNvPr>
          <p:cNvSpPr txBox="1"/>
          <p:nvPr/>
        </p:nvSpPr>
        <p:spPr>
          <a:xfrm>
            <a:off x="1311953" y="2732395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Añadir a favoritos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D9D3004-A8BC-E78D-ABA2-392B36DA2F0F}"/>
              </a:ext>
            </a:extLst>
          </p:cNvPr>
          <p:cNvCxnSpPr>
            <a:cxnSpLocks/>
          </p:cNvCxnSpPr>
          <p:nvPr/>
        </p:nvCxnSpPr>
        <p:spPr>
          <a:xfrm>
            <a:off x="879211" y="4356786"/>
            <a:ext cx="1813356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824583B-DE64-F6A3-F728-2E14E9AC7F97}"/>
              </a:ext>
            </a:extLst>
          </p:cNvPr>
          <p:cNvSpPr txBox="1"/>
          <p:nvPr/>
        </p:nvSpPr>
        <p:spPr>
          <a:xfrm>
            <a:off x="879211" y="3965335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Reproducir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0D1F130-286B-7CDF-1E53-5C153FC80153}"/>
              </a:ext>
            </a:extLst>
          </p:cNvPr>
          <p:cNvCxnSpPr>
            <a:cxnSpLocks/>
          </p:cNvCxnSpPr>
          <p:nvPr/>
        </p:nvCxnSpPr>
        <p:spPr>
          <a:xfrm flipH="1">
            <a:off x="4329953" y="4334667"/>
            <a:ext cx="1532965" cy="22119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6C65E2-1968-1466-7CD0-5DBF74DF8387}"/>
              </a:ext>
            </a:extLst>
          </p:cNvPr>
          <p:cNvSpPr txBox="1"/>
          <p:nvPr/>
        </p:nvSpPr>
        <p:spPr>
          <a:xfrm>
            <a:off x="4548849" y="39921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elvetica" pitchFamily="50" charset="0"/>
              </a:rPr>
              <a:t>Reseñar</a:t>
            </a:r>
          </a:p>
        </p:txBody>
      </p:sp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3E5EF1A2-0E64-FC8E-E75C-4F3F82A42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4389"/>
          <a:stretch/>
        </p:blipFill>
        <p:spPr>
          <a:xfrm>
            <a:off x="643466" y="652751"/>
            <a:ext cx="9826079" cy="5552498"/>
          </a:xfrm>
          <a:prstGeom prst="rect">
            <a:avLst/>
          </a:prstGeom>
        </p:spPr>
      </p:pic>
      <p:pic>
        <p:nvPicPr>
          <p:cNvPr id="7" name="Imagen 6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94FBEA3-86E7-9699-B5F8-293690F58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4739" r="40052" b="5579"/>
          <a:stretch/>
        </p:blipFill>
        <p:spPr>
          <a:xfrm>
            <a:off x="5976854" y="652752"/>
            <a:ext cx="5571680" cy="5552498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E50E70-B791-11F6-BE89-D8CD53E6A630}"/>
              </a:ext>
            </a:extLst>
          </p:cNvPr>
          <p:cNvCxnSpPr>
            <a:cxnSpLocks/>
          </p:cNvCxnSpPr>
          <p:nvPr/>
        </p:nvCxnSpPr>
        <p:spPr>
          <a:xfrm>
            <a:off x="5976854" y="652751"/>
            <a:ext cx="0" cy="5543409"/>
          </a:xfrm>
          <a:prstGeom prst="line">
            <a:avLst/>
          </a:prstGeom>
          <a:ln w="76200">
            <a:solidFill>
              <a:srgbClr val="EF5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C1831B-5A27-3C9C-9B47-AE7DA3E82E37}"/>
              </a:ext>
            </a:extLst>
          </p:cNvPr>
          <p:cNvSpPr txBox="1"/>
          <p:nvPr/>
        </p:nvSpPr>
        <p:spPr>
          <a:xfrm>
            <a:off x="2579506" y="524251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Canciones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3BC560-6F18-D111-9524-B77819D81BBB}"/>
              </a:ext>
            </a:extLst>
          </p:cNvPr>
          <p:cNvSpPr txBox="1"/>
          <p:nvPr/>
        </p:nvSpPr>
        <p:spPr>
          <a:xfrm>
            <a:off x="8311690" y="5242513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Álbumes</a:t>
            </a:r>
          </a:p>
        </p:txBody>
      </p:sp>
    </p:spTree>
    <p:extLst>
      <p:ext uri="{BB962C8B-B14F-4D97-AF65-F5344CB8AC3E}">
        <p14:creationId xmlns:p14="http://schemas.microsoft.com/office/powerpoint/2010/main" val="119414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D9D3004-A8BC-E78D-ABA2-392B36DA2F0F}"/>
              </a:ext>
            </a:extLst>
          </p:cNvPr>
          <p:cNvCxnSpPr>
            <a:cxnSpLocks/>
          </p:cNvCxnSpPr>
          <p:nvPr/>
        </p:nvCxnSpPr>
        <p:spPr>
          <a:xfrm>
            <a:off x="879211" y="4356786"/>
            <a:ext cx="1813356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824583B-DE64-F6A3-F728-2E14E9AC7F97}"/>
              </a:ext>
            </a:extLst>
          </p:cNvPr>
          <p:cNvSpPr txBox="1"/>
          <p:nvPr/>
        </p:nvSpPr>
        <p:spPr>
          <a:xfrm>
            <a:off x="879211" y="3965335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Reproducir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0D1F130-286B-7CDF-1E53-5C153FC80153}"/>
              </a:ext>
            </a:extLst>
          </p:cNvPr>
          <p:cNvCxnSpPr>
            <a:cxnSpLocks/>
          </p:cNvCxnSpPr>
          <p:nvPr/>
        </p:nvCxnSpPr>
        <p:spPr>
          <a:xfrm flipH="1">
            <a:off x="4329953" y="4334667"/>
            <a:ext cx="1532965" cy="22119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6C65E2-1968-1466-7CD0-5DBF74DF8387}"/>
              </a:ext>
            </a:extLst>
          </p:cNvPr>
          <p:cNvSpPr txBox="1"/>
          <p:nvPr/>
        </p:nvSpPr>
        <p:spPr>
          <a:xfrm>
            <a:off x="4548849" y="39921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elvetica" pitchFamily="50" charset="0"/>
              </a:rPr>
              <a:t>Reseñar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E50E70-B791-11F6-BE89-D8CD53E6A630}"/>
              </a:ext>
            </a:extLst>
          </p:cNvPr>
          <p:cNvCxnSpPr>
            <a:cxnSpLocks/>
          </p:cNvCxnSpPr>
          <p:nvPr/>
        </p:nvCxnSpPr>
        <p:spPr>
          <a:xfrm>
            <a:off x="5976854" y="652751"/>
            <a:ext cx="0" cy="5543409"/>
          </a:xfrm>
          <a:prstGeom prst="line">
            <a:avLst/>
          </a:prstGeom>
          <a:ln w="76200">
            <a:solidFill>
              <a:srgbClr val="EF5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C1831B-5A27-3C9C-9B47-AE7DA3E82E37}"/>
              </a:ext>
            </a:extLst>
          </p:cNvPr>
          <p:cNvSpPr txBox="1"/>
          <p:nvPr/>
        </p:nvSpPr>
        <p:spPr>
          <a:xfrm>
            <a:off x="2579506" y="524251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Canciones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3BC560-6F18-D111-9524-B77819D81BBB}"/>
              </a:ext>
            </a:extLst>
          </p:cNvPr>
          <p:cNvSpPr txBox="1"/>
          <p:nvPr/>
        </p:nvSpPr>
        <p:spPr>
          <a:xfrm>
            <a:off x="8311690" y="5242513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Álbumes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B5D6870-FB0C-3322-2F1D-22B0571D1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1" t="12689" r="11432" b="28215"/>
          <a:stretch/>
        </p:blipFill>
        <p:spPr>
          <a:xfrm>
            <a:off x="2152410" y="611659"/>
            <a:ext cx="7648886" cy="3658781"/>
          </a:xfrm>
          <a:prstGeom prst="rect">
            <a:avLst/>
          </a:prstGeom>
        </p:spPr>
      </p:pic>
      <p:pic>
        <p:nvPicPr>
          <p:cNvPr id="16" name="Imagen 1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52BFB5D-CB8E-33E0-5795-6CF8AAE96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0" t="12544" b="50663"/>
          <a:stretch/>
        </p:blipFill>
        <p:spPr>
          <a:xfrm>
            <a:off x="718671" y="3950733"/>
            <a:ext cx="10437593" cy="227324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1007410-6F03-E8AC-BA07-FC83E18DC7F3}"/>
              </a:ext>
            </a:extLst>
          </p:cNvPr>
          <p:cNvSpPr txBox="1"/>
          <p:nvPr/>
        </p:nvSpPr>
        <p:spPr>
          <a:xfrm>
            <a:off x="9883383" y="97531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Titulo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826A63-4EE2-4F45-E9E1-FDF56065EF67}"/>
              </a:ext>
            </a:extLst>
          </p:cNvPr>
          <p:cNvSpPr txBox="1"/>
          <p:nvPr/>
        </p:nvSpPr>
        <p:spPr>
          <a:xfrm>
            <a:off x="9846179" y="152506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Puntaje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82372C-8B3F-908A-318E-C0F97914D3D1}"/>
              </a:ext>
            </a:extLst>
          </p:cNvPr>
          <p:cNvSpPr txBox="1"/>
          <p:nvPr/>
        </p:nvSpPr>
        <p:spPr>
          <a:xfrm>
            <a:off x="9881348" y="253793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Reseña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B85E5DB-5010-34D8-70F4-FE40D72E9DA3}"/>
              </a:ext>
            </a:extLst>
          </p:cNvPr>
          <p:cNvCxnSpPr/>
          <p:nvPr/>
        </p:nvCxnSpPr>
        <p:spPr>
          <a:xfrm flipH="1">
            <a:off x="9426157" y="1159979"/>
            <a:ext cx="375139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C59B6CB-EA06-7FCE-900E-C0F57790668F}"/>
              </a:ext>
            </a:extLst>
          </p:cNvPr>
          <p:cNvCxnSpPr/>
          <p:nvPr/>
        </p:nvCxnSpPr>
        <p:spPr>
          <a:xfrm flipH="1">
            <a:off x="9438683" y="1721455"/>
            <a:ext cx="375139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AED0FDE-6EC1-2095-1F5E-413A6D116846}"/>
              </a:ext>
            </a:extLst>
          </p:cNvPr>
          <p:cNvCxnSpPr/>
          <p:nvPr/>
        </p:nvCxnSpPr>
        <p:spPr>
          <a:xfrm flipH="1">
            <a:off x="9508244" y="2710272"/>
            <a:ext cx="375139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A69FCDE-45AC-B3D2-1149-5659F8DDB9EB}"/>
              </a:ext>
            </a:extLst>
          </p:cNvPr>
          <p:cNvSpPr txBox="1"/>
          <p:nvPr/>
        </p:nvSpPr>
        <p:spPr>
          <a:xfrm>
            <a:off x="4745036" y="390110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Listado de reseñas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5D592B9-F968-7B2E-4B52-748082223D01}"/>
              </a:ext>
            </a:extLst>
          </p:cNvPr>
          <p:cNvCxnSpPr>
            <a:cxnSpLocks/>
          </p:cNvCxnSpPr>
          <p:nvPr/>
        </p:nvCxnSpPr>
        <p:spPr>
          <a:xfrm>
            <a:off x="718671" y="3844722"/>
            <a:ext cx="10687883" cy="0"/>
          </a:xfrm>
          <a:prstGeom prst="line">
            <a:avLst/>
          </a:prstGeom>
          <a:ln w="57150">
            <a:solidFill>
              <a:srgbClr val="EF5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3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CCC8B7B-9592-308D-6296-2EA6271A34FC}"/>
              </a:ext>
            </a:extLst>
          </p:cNvPr>
          <p:cNvGrpSpPr/>
          <p:nvPr/>
        </p:nvGrpSpPr>
        <p:grpSpPr>
          <a:xfrm>
            <a:off x="3418653" y="480060"/>
            <a:ext cx="5354694" cy="5897880"/>
            <a:chOff x="4172060" y="480060"/>
            <a:chExt cx="5505631" cy="6064128"/>
          </a:xfrm>
        </p:grpSpPr>
        <p:pic>
          <p:nvPicPr>
            <p:cNvPr id="4" name="Imagen 3" descr="Imagen que contiene monitor, foto, tren, hombre&#10;&#10;Descripción generada automáticamente">
              <a:extLst>
                <a:ext uri="{FF2B5EF4-FFF2-40B4-BE49-F238E27FC236}">
                  <a16:creationId xmlns:a16="http://schemas.microsoft.com/office/drawing/2014/main" id="{8B71BF31-5FCE-6915-2BFA-B1ECABAC9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6" t="12108" r="5277"/>
            <a:stretch/>
          </p:blipFill>
          <p:spPr>
            <a:xfrm>
              <a:off x="4172060" y="480060"/>
              <a:ext cx="5505631" cy="3226043"/>
            </a:xfrm>
            <a:prstGeom prst="rect">
              <a:avLst/>
            </a:prstGeom>
          </p:spPr>
        </p:pic>
        <p:pic>
          <p:nvPicPr>
            <p:cNvPr id="16" name="Imagen 15" descr="Texto&#10;&#10;Descripción generada automáticamente">
              <a:extLst>
                <a:ext uri="{FF2B5EF4-FFF2-40B4-BE49-F238E27FC236}">
                  <a16:creationId xmlns:a16="http://schemas.microsoft.com/office/drawing/2014/main" id="{EA0A893F-AE5E-5FEF-A9CC-16CAE8808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62" t="11918" r="5673"/>
            <a:stretch/>
          </p:blipFill>
          <p:spPr>
            <a:xfrm>
              <a:off x="4172060" y="3318145"/>
              <a:ext cx="5488621" cy="3226043"/>
            </a:xfrm>
            <a:prstGeom prst="rect">
              <a:avLst/>
            </a:prstGeom>
          </p:spPr>
        </p:pic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3F89EDF-2A11-C39C-078B-B7F67A3A311E}"/>
              </a:ext>
            </a:extLst>
          </p:cNvPr>
          <p:cNvSpPr txBox="1"/>
          <p:nvPr/>
        </p:nvSpPr>
        <p:spPr>
          <a:xfrm>
            <a:off x="9883383" y="975313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Portada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0EC022C-43BA-556A-46BD-30D001FB23BE}"/>
              </a:ext>
            </a:extLst>
          </p:cNvPr>
          <p:cNvSpPr txBox="1"/>
          <p:nvPr/>
        </p:nvSpPr>
        <p:spPr>
          <a:xfrm>
            <a:off x="1438719" y="287100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Titulo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D36AED5-8F6F-E52E-728A-EBC684BEF6EA}"/>
              </a:ext>
            </a:extLst>
          </p:cNvPr>
          <p:cNvSpPr txBox="1"/>
          <p:nvPr/>
        </p:nvSpPr>
        <p:spPr>
          <a:xfrm>
            <a:off x="9801296" y="430811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Reseña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CACBDFE-8AFE-D593-A2E3-08E477A6F845}"/>
              </a:ext>
            </a:extLst>
          </p:cNvPr>
          <p:cNvCxnSpPr/>
          <p:nvPr/>
        </p:nvCxnSpPr>
        <p:spPr>
          <a:xfrm flipH="1">
            <a:off x="9426157" y="1159979"/>
            <a:ext cx="375139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790627F-09A8-8571-B882-9A878F49714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251762" y="3055673"/>
            <a:ext cx="514081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BAD079D-2B3A-8556-5D1A-0D8EF4526A6B}"/>
              </a:ext>
            </a:extLst>
          </p:cNvPr>
          <p:cNvCxnSpPr/>
          <p:nvPr/>
        </p:nvCxnSpPr>
        <p:spPr>
          <a:xfrm flipH="1">
            <a:off x="9428192" y="4480456"/>
            <a:ext cx="375139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1D62019-9B3E-279C-7870-273E73B6E383}"/>
              </a:ext>
            </a:extLst>
          </p:cNvPr>
          <p:cNvSpPr txBox="1"/>
          <p:nvPr/>
        </p:nvSpPr>
        <p:spPr>
          <a:xfrm>
            <a:off x="8877980" y="5922439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Autor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953E269-8F5D-BB79-724A-7DC84FA4583D}"/>
              </a:ext>
            </a:extLst>
          </p:cNvPr>
          <p:cNvCxnSpPr/>
          <p:nvPr/>
        </p:nvCxnSpPr>
        <p:spPr>
          <a:xfrm flipH="1">
            <a:off x="8504876" y="6094776"/>
            <a:ext cx="375139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2259220-987B-E9CE-6DE4-75FF8D9844D8}"/>
              </a:ext>
            </a:extLst>
          </p:cNvPr>
          <p:cNvSpPr txBox="1"/>
          <p:nvPr/>
        </p:nvSpPr>
        <p:spPr>
          <a:xfrm>
            <a:off x="2359321" y="5916275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Fecha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D6F3AE6-0A36-5599-F365-90C0D35E5C5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208528" y="6100941"/>
            <a:ext cx="477917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764B806-B6A4-DEE3-4081-D982D7B12961}"/>
              </a:ext>
            </a:extLst>
          </p:cNvPr>
          <p:cNvSpPr txBox="1"/>
          <p:nvPr/>
        </p:nvSpPr>
        <p:spPr>
          <a:xfrm>
            <a:off x="3968897" y="554694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EF5466"/>
                </a:solidFill>
                <a:latin typeface="Helvetica" pitchFamily="50" charset="0"/>
              </a:rPr>
              <a:t>Puntaje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981676-5C5F-7AA7-5888-AE8CAB1565E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987124" y="5731609"/>
            <a:ext cx="308897" cy="0"/>
          </a:xfrm>
          <a:prstGeom prst="straightConnector1">
            <a:avLst/>
          </a:prstGeom>
          <a:ln w="57150">
            <a:solidFill>
              <a:srgbClr val="EF5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9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ACEVEDO</dc:creator>
  <cp:lastModifiedBy>ALAN ACEVEDO</cp:lastModifiedBy>
  <cp:revision>2</cp:revision>
  <dcterms:created xsi:type="dcterms:W3CDTF">2023-02-27T23:04:46Z</dcterms:created>
  <dcterms:modified xsi:type="dcterms:W3CDTF">2023-02-27T23:31:04Z</dcterms:modified>
</cp:coreProperties>
</file>