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59" r:id="rId3"/>
    <p:sldId id="260" r:id="rId4"/>
    <p:sldId id="261" r:id="rId5"/>
    <p:sldId id="265" r:id="rId6"/>
    <p:sldId id="266" r:id="rId7"/>
    <p:sldId id="262" r:id="rId8"/>
    <p:sldId id="263" r:id="rId9"/>
    <p:sldId id="264" r:id="rId10"/>
    <p:sldId id="267"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29" d="100"/>
          <a:sy n="29" d="100"/>
        </p:scale>
        <p:origin x="53" y="16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5/26/2023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070656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Selection</a:t>
            </a:r>
          </a:p>
          <a:p>
            <a:pPr marL="171450" indent="-171450">
              <a:buFont typeface="Arial" panose="020B0604020202020204" pitchFamily="34" charset="0"/>
              <a:buChar char="•"/>
            </a:pPr>
            <a:r>
              <a:rPr lang="en-US" dirty="0"/>
              <a:t>Layers</a:t>
            </a:r>
          </a:p>
          <a:p>
            <a:pPr marL="171450" indent="-171450">
              <a:buFont typeface="Arial" panose="020B0604020202020204" pitchFamily="34" charset="0"/>
              <a:buChar char="•"/>
            </a:pPr>
            <a:r>
              <a:rPr lang="en-US" dirty="0"/>
              <a:t>Image size alteration</a:t>
            </a:r>
          </a:p>
          <a:p>
            <a:pPr marL="171450" indent="-171450">
              <a:buFont typeface="Arial" panose="020B0604020202020204" pitchFamily="34" charset="0"/>
              <a:buChar char="•"/>
            </a:pPr>
            <a:r>
              <a:rPr lang="en-US" dirty="0"/>
              <a:t>Cropping an image</a:t>
            </a:r>
          </a:p>
          <a:p>
            <a:pPr marL="171450" indent="-171450">
              <a:buFont typeface="Arial" panose="020B0604020202020204" pitchFamily="34" charset="0"/>
              <a:buChar char="•"/>
            </a:pPr>
            <a:r>
              <a:rPr lang="en-US" dirty="0"/>
              <a:t>Cutting out a part of an image from the background</a:t>
            </a:r>
          </a:p>
          <a:p>
            <a:pPr marL="171450" indent="-171450">
              <a:buFont typeface="Arial" panose="020B0604020202020204" pitchFamily="34" charset="0"/>
              <a:buChar char="•"/>
            </a:pPr>
            <a:r>
              <a:rPr lang="en-US" dirty="0"/>
              <a:t>Histogram</a:t>
            </a:r>
          </a:p>
          <a:p>
            <a:pPr marL="171450" indent="-171450">
              <a:buFont typeface="Arial" panose="020B0604020202020204" pitchFamily="34" charset="0"/>
              <a:buChar char="•"/>
            </a:pPr>
            <a:r>
              <a:rPr lang="en-US" dirty="0"/>
              <a:t>Noise reduction</a:t>
            </a:r>
          </a:p>
          <a:p>
            <a:pPr marL="171450" indent="-171450">
              <a:buFont typeface="Arial" panose="020B0604020202020204" pitchFamily="34" charset="0"/>
              <a:buChar char="•"/>
            </a:pPr>
            <a:r>
              <a:rPr lang="en-US" dirty="0"/>
              <a:t>Removal of unwanted elements</a:t>
            </a:r>
          </a:p>
          <a:p>
            <a:pPr marL="171450" indent="-171450">
              <a:buFont typeface="Arial" panose="020B0604020202020204" pitchFamily="34" charset="0"/>
              <a:buChar char="•"/>
            </a:pPr>
            <a:r>
              <a:rPr lang="en-US" dirty="0"/>
              <a:t>Selective color change</a:t>
            </a:r>
          </a:p>
          <a:p>
            <a:pPr marL="171450" indent="-171450">
              <a:buFont typeface="Arial" panose="020B0604020202020204" pitchFamily="34" charset="0"/>
              <a:buChar char="•"/>
            </a:pPr>
            <a:r>
              <a:rPr lang="en-US" dirty="0"/>
              <a:t>Image orientation</a:t>
            </a:r>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1766309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5/26/2023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5/26/2023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5/26/2023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5/26/2023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5/26/2023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5/26/2023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5/26/2023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5/26/2023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5/26/2023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5/26/2023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5/26/2023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5/26/2023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651997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7200" dirty="0" err="1"/>
              <a:t>ViewEdo</a:t>
            </a:r>
            <a:r>
              <a:rPr lang="en-US" sz="7200" dirty="0"/>
              <a:t> </a:t>
            </a:r>
          </a:p>
        </p:txBody>
      </p:sp>
      <p:sp>
        <p:nvSpPr>
          <p:cNvPr id="3" name="Content Placeholder 2"/>
          <p:cNvSpPr>
            <a:spLocks noGrp="1"/>
          </p:cNvSpPr>
          <p:nvPr>
            <p:ph type="subTitle" idx="1"/>
          </p:nvPr>
        </p:nvSpPr>
        <p:spPr>
          <a:xfrm>
            <a:off x="1966912" y="5763484"/>
            <a:ext cx="8258176" cy="631825"/>
          </a:xfrm>
        </p:spPr>
        <p:txBody>
          <a:bodyPr anchor="ctr">
            <a:normAutofit/>
          </a:bodyPr>
          <a:lstStyle/>
          <a:p>
            <a:r>
              <a:rPr lang="en-US" sz="2800" dirty="0">
                <a:latin typeface="Adobe Fan Heiti Std B" panose="020B0700000000000000" pitchFamily="34" charset="-128"/>
                <a:ea typeface="Adobe Fan Heiti Std B" panose="020B0700000000000000" pitchFamily="34" charset="-128"/>
              </a:rPr>
              <a:t>PROJECT PRESENTATION</a:t>
            </a:r>
            <a:endParaRPr lang="en-IN" sz="2800" dirty="0">
              <a:latin typeface="Adobe Fan Heiti Std B" panose="020B0700000000000000" pitchFamily="34" charset="-128"/>
              <a:ea typeface="Adobe Fan Heiti Std B" panose="020B0700000000000000" pitchFamily="34" charset="-128"/>
            </a:endParaRPr>
          </a:p>
          <a:p>
            <a:endParaRPr sz="2800" dirty="0"/>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161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30936" y="457200"/>
            <a:ext cx="4343400" cy="1929384"/>
          </a:xfrm>
        </p:spPr>
        <p:txBody>
          <a:bodyPr anchor="ctr">
            <a:normAutofit/>
          </a:bodyPr>
          <a:lstStyle/>
          <a:p>
            <a:r>
              <a:rPr lang="en-US" sz="4800"/>
              <a:t>SCREENSHOTS</a:t>
            </a:r>
          </a:p>
        </p:txBody>
      </p:sp>
      <p:sp>
        <p:nvSpPr>
          <p:cNvPr id="20"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body" idx="1"/>
          </p:nvPr>
        </p:nvSpPr>
        <p:spPr>
          <a:xfrm>
            <a:off x="5541263" y="457200"/>
            <a:ext cx="6007608" cy="1929384"/>
          </a:xfrm>
        </p:spPr>
        <p:txBody>
          <a:bodyPr anchor="ctr">
            <a:normAutofit/>
          </a:bodyPr>
          <a:lstStyle/>
          <a:p>
            <a:pPr marL="0" indent="0">
              <a:buNone/>
            </a:pPr>
            <a:r>
              <a:rPr lang="en-GB" sz="2200" dirty="0"/>
              <a:t>INDEXPAGE: </a:t>
            </a:r>
            <a:r>
              <a:rPr lang="en-GB" sz="2200" dirty="0" err="1"/>
              <a:t>indexpage</a:t>
            </a:r>
            <a:r>
              <a:rPr lang="en-GB" sz="2200" dirty="0"/>
              <a:t> provides navigation and common tutorials of photo editing and video tutorials</a:t>
            </a:r>
            <a:endParaRPr lang="en-IN" sz="2200" dirty="0"/>
          </a:p>
        </p:txBody>
      </p:sp>
      <p:pic>
        <p:nvPicPr>
          <p:cNvPr id="10" name="Picture 9" descr="A computer screen shot of a computer and a camera&#10;&#10;Description automatically generated with low confidence">
            <a:extLst>
              <a:ext uri="{FF2B5EF4-FFF2-40B4-BE49-F238E27FC236}">
                <a16:creationId xmlns:a16="http://schemas.microsoft.com/office/drawing/2014/main" id="{3A26DBEB-E27E-1561-566D-00265F7B8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9944" y="2792165"/>
            <a:ext cx="5468112" cy="2747726"/>
          </a:xfrm>
          <a:prstGeom prst="rect">
            <a:avLst/>
          </a:prstGeom>
        </p:spPr>
      </p:pic>
      <p:pic>
        <p:nvPicPr>
          <p:cNvPr id="7" name="Picture 6" descr="A screenshot of a computer&#10;&#10;Description automatically generated with low confidence">
            <a:extLst>
              <a:ext uri="{FF2B5EF4-FFF2-40B4-BE49-F238E27FC236}">
                <a16:creationId xmlns:a16="http://schemas.microsoft.com/office/drawing/2014/main" id="{6A4CD047-EFE1-224D-722E-6B829A8DC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36" y="2792165"/>
            <a:ext cx="5468112" cy="2734056"/>
          </a:xfrm>
          <a:prstGeom prst="rect">
            <a:avLst/>
          </a:prstGeom>
        </p:spPr>
      </p:pic>
    </p:spTree>
    <p:extLst>
      <p:ext uri="{BB962C8B-B14F-4D97-AF65-F5344CB8AC3E}">
        <p14:creationId xmlns:p14="http://schemas.microsoft.com/office/powerpoint/2010/main" val="3555341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30936" y="457200"/>
            <a:ext cx="4343400" cy="1929384"/>
          </a:xfrm>
        </p:spPr>
        <p:txBody>
          <a:bodyPr anchor="ctr">
            <a:normAutofit/>
          </a:bodyPr>
          <a:lstStyle/>
          <a:p>
            <a:r>
              <a:rPr lang="en-US" sz="4800"/>
              <a:t>SCREENSHOTS</a:t>
            </a:r>
          </a:p>
        </p:txBody>
      </p:sp>
      <p:sp>
        <p:nvSpPr>
          <p:cNvPr id="27"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body" idx="1"/>
          </p:nvPr>
        </p:nvSpPr>
        <p:spPr>
          <a:xfrm>
            <a:off x="5541263" y="457200"/>
            <a:ext cx="6007608" cy="1929384"/>
          </a:xfrm>
        </p:spPr>
        <p:txBody>
          <a:bodyPr anchor="ctr">
            <a:normAutofit/>
          </a:bodyPr>
          <a:lstStyle/>
          <a:p>
            <a:pPr marL="0" indent="0">
              <a:buNone/>
            </a:pPr>
            <a:r>
              <a:rPr lang="en-GB" sz="2200" dirty="0"/>
              <a:t>Free Tutorials : Free tutorials of famous </a:t>
            </a:r>
            <a:r>
              <a:rPr lang="en-GB" sz="2200" dirty="0" err="1"/>
              <a:t>softwares</a:t>
            </a:r>
            <a:r>
              <a:rPr lang="en-GB" sz="2200" dirty="0"/>
              <a:t> and contents which is free</a:t>
            </a:r>
            <a:endParaRPr lang="en-IN" sz="2200" dirty="0"/>
          </a:p>
        </p:txBody>
      </p:sp>
      <p:pic>
        <p:nvPicPr>
          <p:cNvPr id="5" name="Picture 4" descr="A screenshot of a computer&#10;&#10;Description automatically generated with medium confidence">
            <a:extLst>
              <a:ext uri="{FF2B5EF4-FFF2-40B4-BE49-F238E27FC236}">
                <a16:creationId xmlns:a16="http://schemas.microsoft.com/office/drawing/2014/main" id="{022773BC-343F-2B42-92A6-00C981442B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89" y="3104389"/>
            <a:ext cx="5456563" cy="2734056"/>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51005BF8-39F7-AD39-591E-B40FD54A4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9741" y="3104389"/>
            <a:ext cx="5310178" cy="2615796"/>
          </a:xfrm>
          <a:prstGeom prst="rect">
            <a:avLst/>
          </a:prstGeom>
        </p:spPr>
      </p:pic>
    </p:spTree>
    <p:extLst>
      <p:ext uri="{BB962C8B-B14F-4D97-AF65-F5344CB8AC3E}">
        <p14:creationId xmlns:p14="http://schemas.microsoft.com/office/powerpoint/2010/main" val="898083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Freeform: Shape 47">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0" name="Freeform: Shape 49">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p:cNvSpPr>
            <a:spLocks noGrp="1"/>
          </p:cNvSpPr>
          <p:nvPr>
            <p:ph type="title"/>
          </p:nvPr>
        </p:nvSpPr>
        <p:spPr>
          <a:xfrm>
            <a:off x="448056" y="859536"/>
            <a:ext cx="4832802" cy="1243584"/>
          </a:xfrm>
        </p:spPr>
        <p:txBody>
          <a:bodyPr>
            <a:normAutofit/>
          </a:bodyPr>
          <a:lstStyle/>
          <a:p>
            <a:r>
              <a:rPr lang="en-US" sz="3400"/>
              <a:t>SCREENSHOTS</a:t>
            </a:r>
          </a:p>
        </p:txBody>
      </p:sp>
      <p:sp>
        <p:nvSpPr>
          <p:cNvPr id="52" name="Rectangle 51">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54" name="Rectangle 53">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type="body" idx="1"/>
          </p:nvPr>
        </p:nvSpPr>
        <p:spPr>
          <a:xfrm>
            <a:off x="448056" y="2512611"/>
            <a:ext cx="4832803" cy="3664351"/>
          </a:xfrm>
        </p:spPr>
        <p:txBody>
          <a:bodyPr>
            <a:normAutofit/>
          </a:bodyPr>
          <a:lstStyle/>
          <a:p>
            <a:pPr marL="0" indent="0">
              <a:buNone/>
            </a:pPr>
            <a:r>
              <a:rPr lang="en-GB" sz="2000" dirty="0"/>
              <a:t>Comment Section under each course : users can ad comments under each course</a:t>
            </a:r>
            <a:endParaRPr lang="en-IN" sz="2000" dirty="0"/>
          </a:p>
        </p:txBody>
      </p:sp>
      <p:pic>
        <p:nvPicPr>
          <p:cNvPr id="6" name="Picture 5" descr="A screenshot of a computer&#10;&#10;Description automatically generated with medium confidence">
            <a:extLst>
              <a:ext uri="{FF2B5EF4-FFF2-40B4-BE49-F238E27FC236}">
                <a16:creationId xmlns:a16="http://schemas.microsoft.com/office/drawing/2014/main" id="{ABF216F8-DC1F-F42B-2AC8-C0ABEA945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9856" y="523326"/>
            <a:ext cx="6096001" cy="6066986"/>
          </a:xfrm>
          <a:prstGeom prst="rect">
            <a:avLst/>
          </a:prstGeom>
        </p:spPr>
      </p:pic>
    </p:spTree>
    <p:extLst>
      <p:ext uri="{BB962C8B-B14F-4D97-AF65-F5344CB8AC3E}">
        <p14:creationId xmlns:p14="http://schemas.microsoft.com/office/powerpoint/2010/main" val="1764854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30936" y="457200"/>
            <a:ext cx="4343400" cy="1929384"/>
          </a:xfrm>
        </p:spPr>
        <p:txBody>
          <a:bodyPr anchor="ctr">
            <a:normAutofit/>
          </a:bodyPr>
          <a:lstStyle/>
          <a:p>
            <a:r>
              <a:rPr lang="en-US" sz="4800"/>
              <a:t>SCREENSHOTS</a:t>
            </a:r>
          </a:p>
        </p:txBody>
      </p:sp>
      <p:sp>
        <p:nvSpPr>
          <p:cNvPr id="20"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body" idx="1"/>
          </p:nvPr>
        </p:nvSpPr>
        <p:spPr>
          <a:xfrm>
            <a:off x="5541263" y="457200"/>
            <a:ext cx="6007608" cy="1929384"/>
          </a:xfrm>
        </p:spPr>
        <p:txBody>
          <a:bodyPr anchor="ctr">
            <a:normAutofit/>
          </a:bodyPr>
          <a:lstStyle/>
          <a:p>
            <a:pPr marL="0" indent="0">
              <a:buNone/>
            </a:pPr>
            <a:r>
              <a:rPr lang="en-GB" sz="2200" dirty="0" err="1"/>
              <a:t>Payed</a:t>
            </a:r>
            <a:r>
              <a:rPr lang="en-GB" sz="2200" dirty="0"/>
              <a:t> Courses: </a:t>
            </a:r>
            <a:r>
              <a:rPr lang="en-GB" sz="2200" dirty="0" err="1"/>
              <a:t>Payed</a:t>
            </a:r>
            <a:r>
              <a:rPr lang="en-GB" sz="2200" dirty="0"/>
              <a:t> courses before and after payment</a:t>
            </a:r>
            <a:endParaRPr lang="en-IN" sz="2200" dirty="0"/>
          </a:p>
        </p:txBody>
      </p:sp>
      <p:pic>
        <p:nvPicPr>
          <p:cNvPr id="5" name="Picture 4" descr="A picture containing text, screenshot, poster&#10;&#10;Description automatically generated">
            <a:extLst>
              <a:ext uri="{FF2B5EF4-FFF2-40B4-BE49-F238E27FC236}">
                <a16:creationId xmlns:a16="http://schemas.microsoft.com/office/drawing/2014/main" id="{1470CC88-75DF-B1C9-3124-B7E452E06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799" y="3009540"/>
            <a:ext cx="5850590" cy="2923753"/>
          </a:xfrm>
          <a:prstGeom prst="rect">
            <a:avLst/>
          </a:prstGeom>
        </p:spPr>
      </p:pic>
      <p:pic>
        <p:nvPicPr>
          <p:cNvPr id="8" name="Picture 7" descr="A giraffe and elephant in a field&#10;&#10;Description automatically generated with low confidence">
            <a:extLst>
              <a:ext uri="{FF2B5EF4-FFF2-40B4-BE49-F238E27FC236}">
                <a16:creationId xmlns:a16="http://schemas.microsoft.com/office/drawing/2014/main" id="{32304BA4-FC59-839B-2B2A-E8A616B9C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47232"/>
            <a:ext cx="5694892" cy="2884547"/>
          </a:xfrm>
          <a:prstGeom prst="rect">
            <a:avLst/>
          </a:prstGeom>
        </p:spPr>
      </p:pic>
    </p:spTree>
    <p:extLst>
      <p:ext uri="{BB962C8B-B14F-4D97-AF65-F5344CB8AC3E}">
        <p14:creationId xmlns:p14="http://schemas.microsoft.com/office/powerpoint/2010/main" val="885146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30936" y="457200"/>
            <a:ext cx="4343400" cy="1929384"/>
          </a:xfrm>
        </p:spPr>
        <p:txBody>
          <a:bodyPr anchor="ctr">
            <a:normAutofit/>
          </a:bodyPr>
          <a:lstStyle/>
          <a:p>
            <a:r>
              <a:rPr lang="en-US" sz="4800"/>
              <a:t>SCREENSHOTS</a:t>
            </a:r>
          </a:p>
        </p:txBody>
      </p:sp>
      <p:sp>
        <p:nvSpPr>
          <p:cNvPr id="20"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body" idx="1"/>
          </p:nvPr>
        </p:nvSpPr>
        <p:spPr>
          <a:xfrm>
            <a:off x="5541263" y="457200"/>
            <a:ext cx="6007608" cy="1929384"/>
          </a:xfrm>
        </p:spPr>
        <p:txBody>
          <a:bodyPr anchor="ctr">
            <a:normAutofit/>
          </a:bodyPr>
          <a:lstStyle/>
          <a:p>
            <a:pPr marL="0" indent="0">
              <a:buNone/>
            </a:pPr>
            <a:r>
              <a:rPr lang="en-GB" sz="2200" dirty="0"/>
              <a:t>My </a:t>
            </a:r>
            <a:r>
              <a:rPr lang="en-GB" sz="2200" dirty="0" err="1"/>
              <a:t>Courses:My</a:t>
            </a:r>
            <a:r>
              <a:rPr lang="en-GB" sz="2200" dirty="0"/>
              <a:t> courses where users can add courses and </a:t>
            </a:r>
          </a:p>
          <a:p>
            <a:pPr marL="0" indent="0">
              <a:buNone/>
            </a:pPr>
            <a:r>
              <a:rPr lang="en-GB" sz="2200" dirty="0"/>
              <a:t>Blogs: Where users can add small blogs</a:t>
            </a:r>
            <a:endParaRPr lang="en-IN" sz="2200" dirty="0"/>
          </a:p>
        </p:txBody>
      </p:sp>
      <p:pic>
        <p:nvPicPr>
          <p:cNvPr id="6" name="Picture 5" descr="A screenshot of a computer&#10;&#10;Description automatically generated with low confidence">
            <a:extLst>
              <a:ext uri="{FF2B5EF4-FFF2-40B4-BE49-F238E27FC236}">
                <a16:creationId xmlns:a16="http://schemas.microsoft.com/office/drawing/2014/main" id="{351E6920-0C52-7BC0-E451-8CEA3C03E0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45" y="2774247"/>
            <a:ext cx="5543282" cy="3394337"/>
          </a:xfrm>
          <a:prstGeom prst="rect">
            <a:avLst/>
          </a:prstGeom>
        </p:spPr>
      </p:pic>
      <p:pic>
        <p:nvPicPr>
          <p:cNvPr id="9" name="Picture 8" descr="A screenshot of a computer&#10;&#10;Description automatically generated with medium confidence">
            <a:extLst>
              <a:ext uri="{FF2B5EF4-FFF2-40B4-BE49-F238E27FC236}">
                <a16:creationId xmlns:a16="http://schemas.microsoft.com/office/drawing/2014/main" id="{5A1D7C72-B1A2-D68B-49A0-9A94D965F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5596" y="2774247"/>
            <a:ext cx="5763275" cy="3329324"/>
          </a:xfrm>
          <a:prstGeom prst="rect">
            <a:avLst/>
          </a:prstGeom>
        </p:spPr>
      </p:pic>
    </p:spTree>
    <p:extLst>
      <p:ext uri="{BB962C8B-B14F-4D97-AF65-F5344CB8AC3E}">
        <p14:creationId xmlns:p14="http://schemas.microsoft.com/office/powerpoint/2010/main" val="4216470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a:t>ABSTRACT</a:t>
            </a:r>
            <a:endParaRPr lang="en-US" dirty="0">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type="body" idx="1"/>
          </p:nvPr>
        </p:nvSpPr>
        <p:spPr>
          <a:xfrm>
            <a:off x="4300351" y="636190"/>
            <a:ext cx="7488878" cy="5585619"/>
          </a:xfrm>
        </p:spPr>
        <p:txBody>
          <a:bodyPr anchor="ctr">
            <a:normAutofit/>
          </a:bodyPr>
          <a:lstStyle/>
          <a:p>
            <a:pPr marL="0" indent="0" algn="just">
              <a:buNone/>
            </a:pPr>
            <a:r>
              <a:rPr lang="en-GB" sz="2400" dirty="0" err="1">
                <a:latin typeface="Times New Roman" panose="02020603050405020304" pitchFamily="18" charset="0"/>
                <a:cs typeface="Times New Roman" panose="02020603050405020304" pitchFamily="18" charset="0"/>
              </a:rPr>
              <a:t>Viewedo</a:t>
            </a:r>
            <a:r>
              <a:rPr lang="en-GB" sz="2400" dirty="0">
                <a:latin typeface="Times New Roman" panose="02020603050405020304" pitchFamily="18" charset="0"/>
                <a:cs typeface="Times New Roman" panose="02020603050405020304" pitchFamily="18" charset="0"/>
              </a:rPr>
              <a:t> is a minimalistic web platform that caters to the needs of photo editing enthusiasts. With a focus on simplicity and functionality, </a:t>
            </a:r>
            <a:r>
              <a:rPr lang="en-GB" sz="2400" dirty="0" err="1">
                <a:latin typeface="Times New Roman" panose="02020603050405020304" pitchFamily="18" charset="0"/>
                <a:cs typeface="Times New Roman" panose="02020603050405020304" pitchFamily="18" charset="0"/>
              </a:rPr>
              <a:t>Viewedo</a:t>
            </a:r>
            <a:r>
              <a:rPr lang="en-GB" sz="2400" dirty="0">
                <a:latin typeface="Times New Roman" panose="02020603050405020304" pitchFamily="18" charset="0"/>
                <a:cs typeface="Times New Roman" panose="02020603050405020304" pitchFamily="18" charset="0"/>
              </a:rPr>
              <a:t> offers a range of features designed to enhance users' photo editing skills. The platform provides free tutorials and small vlogs that cover various aspects of photo editing, allowing users to learn new techniques and tips. In addition, </a:t>
            </a:r>
            <a:r>
              <a:rPr lang="en-GB" sz="2400" dirty="0" err="1">
                <a:latin typeface="Times New Roman" panose="02020603050405020304" pitchFamily="18" charset="0"/>
                <a:cs typeface="Times New Roman" panose="02020603050405020304" pitchFamily="18" charset="0"/>
              </a:rPr>
              <a:t>Viewedo</a:t>
            </a:r>
            <a:r>
              <a:rPr lang="en-GB" sz="2400" dirty="0">
                <a:latin typeface="Times New Roman" panose="02020603050405020304" pitchFamily="18" charset="0"/>
                <a:cs typeface="Times New Roman" panose="02020603050405020304" pitchFamily="18" charset="0"/>
              </a:rPr>
              <a:t> offers comprehensive resources to help users understand the basics of photo editing and explore leading software tools in the industry. For those seeking more advanced knowledge, premium tutorials are available for purchase. </a:t>
            </a:r>
            <a:r>
              <a:rPr lang="en-GB" sz="2400" dirty="0" err="1">
                <a:latin typeface="Times New Roman" panose="02020603050405020304" pitchFamily="18" charset="0"/>
                <a:cs typeface="Times New Roman" panose="02020603050405020304" pitchFamily="18" charset="0"/>
              </a:rPr>
              <a:t>Viewedo</a:t>
            </a:r>
            <a:r>
              <a:rPr lang="en-GB" sz="2400" dirty="0">
                <a:latin typeface="Times New Roman" panose="02020603050405020304" pitchFamily="18" charset="0"/>
                <a:cs typeface="Times New Roman" panose="02020603050405020304" pitchFamily="18" charset="0"/>
              </a:rPr>
              <a:t> strives to create a user-friendly environment where individuals can acquire valuable skills and elevate their photo editing capabilities.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1606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1153572"/>
            <a:ext cx="3887234" cy="4461163"/>
          </a:xfrm>
        </p:spPr>
        <p:txBody>
          <a:bodyPr>
            <a:normAutofit/>
          </a:bodyPr>
          <a:lstStyle/>
          <a:p>
            <a:r>
              <a:rPr lang="en-US" dirty="0"/>
              <a:t>REQUIREMENTS</a:t>
            </a:r>
            <a:endParaRPr lang="en-US" dirty="0">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9" y="591344"/>
            <a:ext cx="5039592" cy="5585619"/>
          </a:xfrm>
        </p:spPr>
        <p:txBody>
          <a:bodyPr anchor="ctr">
            <a:normAutofit fontScale="77500" lnSpcReduction="20000"/>
          </a:bodyPr>
          <a:lstStyle/>
          <a:p>
            <a:pPr algn="just"/>
            <a:r>
              <a:rPr lang="en-IN" dirty="0"/>
              <a:t>User Registration And Login Functionalities</a:t>
            </a:r>
          </a:p>
          <a:p>
            <a:pPr marL="0" indent="0" algn="just">
              <a:buNone/>
            </a:pPr>
            <a:endParaRPr lang="en-IN" dirty="0"/>
          </a:p>
          <a:p>
            <a:pPr algn="just"/>
            <a:r>
              <a:rPr lang="en-IN" dirty="0"/>
              <a:t>Admin Dashboard</a:t>
            </a:r>
          </a:p>
          <a:p>
            <a:pPr marL="0" indent="0" algn="just">
              <a:buNone/>
            </a:pPr>
            <a:endParaRPr lang="en-IN" dirty="0"/>
          </a:p>
          <a:p>
            <a:pPr algn="just"/>
            <a:r>
              <a:rPr lang="en-IN" dirty="0"/>
              <a:t>Different Types Of Tutorials For Different Editing Software’s</a:t>
            </a:r>
          </a:p>
          <a:p>
            <a:pPr marL="0" indent="0" algn="just">
              <a:buNone/>
            </a:pPr>
            <a:endParaRPr lang="en-IN" dirty="0"/>
          </a:p>
          <a:p>
            <a:pPr algn="just"/>
            <a:r>
              <a:rPr lang="en-IN" dirty="0"/>
              <a:t>Tutorial videos and step by step document’</a:t>
            </a:r>
          </a:p>
          <a:p>
            <a:pPr algn="just"/>
            <a:endParaRPr lang="en-IN" dirty="0"/>
          </a:p>
          <a:p>
            <a:pPr algn="just"/>
            <a:r>
              <a:rPr lang="en-IN" dirty="0"/>
              <a:t>User Vlog</a:t>
            </a:r>
          </a:p>
          <a:p>
            <a:pPr algn="just"/>
            <a:endParaRPr lang="en-IN" dirty="0"/>
          </a:p>
          <a:p>
            <a:pPr algn="just"/>
            <a:r>
              <a:rPr lang="en-IN" dirty="0"/>
              <a:t>  Comment on </a:t>
            </a:r>
            <a:r>
              <a:rPr lang="en-GB" dirty="0"/>
              <a:t>Tutorials</a:t>
            </a:r>
          </a:p>
          <a:p>
            <a:pPr marL="0" indent="0" algn="just">
              <a:buNone/>
            </a:pPr>
            <a:endParaRPr lang="en-IN" dirty="0"/>
          </a:p>
          <a:p>
            <a:pPr algn="just"/>
            <a:r>
              <a:rPr lang="en-IN" dirty="0"/>
              <a:t> </a:t>
            </a:r>
            <a:r>
              <a:rPr lang="en-IN" dirty="0" err="1"/>
              <a:t>Payed</a:t>
            </a:r>
            <a:r>
              <a:rPr lang="en-IN" dirty="0"/>
              <a:t> Tutorials</a:t>
            </a:r>
            <a:endParaRPr dirty="0"/>
          </a:p>
        </p:txBody>
      </p:sp>
    </p:spTree>
    <p:extLst>
      <p:ext uri="{BB962C8B-B14F-4D97-AF65-F5344CB8AC3E}">
        <p14:creationId xmlns:p14="http://schemas.microsoft.com/office/powerpoint/2010/main" val="4258290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3600" dirty="0"/>
              <a:t>FEATURES AND HIGHLIGHTS</a:t>
            </a:r>
            <a:endParaRPr lang="en-US" sz="4100" dirty="0">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US" sz="2800" b="1" dirty="0"/>
              <a:t>Login and registration</a:t>
            </a:r>
            <a:r>
              <a:rPr lang="en-US" sz="2800" dirty="0"/>
              <a:t>: The user will be able to register themselves using Django users. The user will be redirected to the user home page after logging in</a:t>
            </a:r>
          </a:p>
          <a:p>
            <a:pPr marL="0" indent="0">
              <a:buNone/>
            </a:pPr>
            <a:endParaRPr lang="en-US" sz="2800" dirty="0"/>
          </a:p>
          <a:p>
            <a:r>
              <a:rPr lang="en-GB" b="1" dirty="0"/>
              <a:t>No Login Required: </a:t>
            </a:r>
            <a:r>
              <a:rPr lang="en-GB" dirty="0"/>
              <a:t>Users can view the free tutorials without the need to create an account or log in. This allows for quick and easy access to the learning material.</a:t>
            </a:r>
          </a:p>
        </p:txBody>
      </p:sp>
    </p:spTree>
    <p:extLst>
      <p:ext uri="{BB962C8B-B14F-4D97-AF65-F5344CB8AC3E}">
        <p14:creationId xmlns:p14="http://schemas.microsoft.com/office/powerpoint/2010/main" val="2819397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86834" y="1153572"/>
            <a:ext cx="3200400" cy="4461163"/>
          </a:xfrm>
        </p:spPr>
        <p:txBody>
          <a:bodyPr>
            <a:normAutofit/>
          </a:bodyPr>
          <a:lstStyle/>
          <a:p>
            <a:r>
              <a:rPr lang="en-US" sz="3600" dirty="0"/>
              <a:t>FEATURES AND HIGHLIGHTS</a:t>
            </a:r>
            <a:endParaRPr lang="en-US" sz="4100" dirty="0">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4447308" y="591344"/>
            <a:ext cx="6906491" cy="5585619"/>
          </a:xfrm>
        </p:spPr>
        <p:txBody>
          <a:bodyPr anchor="ctr">
            <a:normAutofit lnSpcReduction="10000"/>
          </a:bodyPr>
          <a:lstStyle/>
          <a:p>
            <a:pPr algn="just"/>
            <a:r>
              <a:rPr lang="en-GB" b="1" dirty="0"/>
              <a:t>Vlogs: </a:t>
            </a:r>
            <a:r>
              <a:rPr lang="en-GB" dirty="0"/>
              <a:t>Users have the option to add small vlogs (video blogs) where they can share their own photo editing tips and experiences. They can also explore vlogs created by other users, providing a platform for knowledge sharing and community engagement.</a:t>
            </a:r>
          </a:p>
          <a:p>
            <a:pPr algn="just"/>
            <a:endParaRPr lang="en-GB" dirty="0"/>
          </a:p>
          <a:p>
            <a:pPr algn="just"/>
            <a:r>
              <a:rPr lang="en-GB" b="1" dirty="0"/>
              <a:t>My Courses: </a:t>
            </a:r>
            <a:r>
              <a:rPr lang="en-GB" dirty="0"/>
              <a:t>Each user has the ability to create their own curated collection of tutorials by adding them to their personal "My Courses" section. This feature enables users to easily access and revisit their preferred tutorials.</a:t>
            </a:r>
          </a:p>
        </p:txBody>
      </p:sp>
    </p:spTree>
    <p:extLst>
      <p:ext uri="{BB962C8B-B14F-4D97-AF65-F5344CB8AC3E}">
        <p14:creationId xmlns:p14="http://schemas.microsoft.com/office/powerpoint/2010/main" val="1828287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86834" y="1153572"/>
            <a:ext cx="3200400" cy="4461163"/>
          </a:xfrm>
        </p:spPr>
        <p:txBody>
          <a:bodyPr>
            <a:normAutofit/>
          </a:bodyPr>
          <a:lstStyle/>
          <a:p>
            <a:r>
              <a:rPr lang="en-US" sz="3600" dirty="0"/>
              <a:t>FEATURES AND HIGHLIGHTS</a:t>
            </a:r>
            <a:endParaRPr lang="en-US" sz="4100" dirty="0">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4447308" y="591344"/>
            <a:ext cx="6906491" cy="5585619"/>
          </a:xfrm>
        </p:spPr>
        <p:txBody>
          <a:bodyPr anchor="ctr">
            <a:normAutofit/>
          </a:bodyPr>
          <a:lstStyle/>
          <a:p>
            <a:pPr algn="just"/>
            <a:r>
              <a:rPr lang="en-GB" b="1" dirty="0"/>
              <a:t>Comments and Feedback: </a:t>
            </a:r>
            <a:r>
              <a:rPr lang="en-GB" dirty="0"/>
              <a:t>Users can actively participate in the learning community by leaving comments and feedback on individual tutorials or courses. This fosters interaction, collaboration, and the sharing of ideas among users.</a:t>
            </a:r>
          </a:p>
          <a:p>
            <a:pPr algn="just"/>
            <a:r>
              <a:rPr lang="en-GB" b="1" dirty="0"/>
              <a:t>Premium Tutorials: </a:t>
            </a:r>
            <a:r>
              <a:rPr lang="en-GB" dirty="0"/>
              <a:t>In addition to the free content, </a:t>
            </a:r>
            <a:r>
              <a:rPr lang="en-GB" dirty="0" err="1"/>
              <a:t>Viewedo</a:t>
            </a:r>
            <a:r>
              <a:rPr lang="en-GB" dirty="0"/>
              <a:t> offers premium paid tutorials. These tutorials provide advanced techniques, in-depth knowledge, and exclusive content for users who are looking to further enhance their photo editing skills.</a:t>
            </a:r>
          </a:p>
        </p:txBody>
      </p:sp>
    </p:spTree>
    <p:extLst>
      <p:ext uri="{BB962C8B-B14F-4D97-AF65-F5344CB8AC3E}">
        <p14:creationId xmlns:p14="http://schemas.microsoft.com/office/powerpoint/2010/main" val="1826027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a:t>THIRD-PARTY LIBRARIES</a:t>
            </a:r>
            <a:endParaRPr lang="en-US" dirty="0">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marL="0" indent="0">
              <a:buNone/>
            </a:pPr>
            <a:r>
              <a:rPr lang="en-US" sz="2800" b="0" i="0" dirty="0">
                <a:solidFill>
                  <a:srgbClr val="000000"/>
                </a:solidFill>
                <a:effectLst/>
                <a:latin typeface="-apple-system"/>
              </a:rPr>
              <a:t>Third-party applications and libraries in Django are pre-built components or packages developed by the community or other companies that you can use to extend the functionality of your Django projects. </a:t>
            </a:r>
          </a:p>
          <a:p>
            <a:r>
              <a:rPr lang="en-US" sz="2800" b="1" i="0" dirty="0">
                <a:solidFill>
                  <a:srgbClr val="171717"/>
                </a:solidFill>
                <a:effectLst/>
              </a:rPr>
              <a:t>Django </a:t>
            </a:r>
            <a:r>
              <a:rPr lang="en-US" sz="2800" b="1" i="0" dirty="0" err="1">
                <a:solidFill>
                  <a:srgbClr val="171717"/>
                </a:solidFill>
                <a:effectLst/>
              </a:rPr>
              <a:t>Jazzmin</a:t>
            </a:r>
            <a:r>
              <a:rPr lang="en-US" sz="2800" dirty="0">
                <a:solidFill>
                  <a:srgbClr val="171717"/>
                </a:solidFill>
              </a:rPr>
              <a:t>:</a:t>
            </a:r>
            <a:r>
              <a:rPr lang="en-US" sz="2800" b="0" i="0" dirty="0">
                <a:solidFill>
                  <a:srgbClr val="171717"/>
                </a:solidFill>
                <a:effectLst/>
              </a:rPr>
              <a:t> a drop-in app to jazz up your Django admin site, with plenty of things you can easily customize, including a built-in UI customizer</a:t>
            </a:r>
            <a:r>
              <a:rPr lang="en-US" sz="1800" b="0" i="0" dirty="0">
                <a:solidFill>
                  <a:srgbClr val="171717"/>
                </a:solidFill>
                <a:effectLst/>
                <a:latin typeface="-apple-system"/>
              </a:rPr>
              <a:t>.</a:t>
            </a:r>
            <a:endParaRPr lang="en-US" sz="2800" b="0" i="0" dirty="0">
              <a:effectLst/>
              <a:latin typeface="+mj-lt"/>
            </a:endParaRPr>
          </a:p>
          <a:p>
            <a:endParaRPr dirty="0"/>
          </a:p>
        </p:txBody>
      </p:sp>
    </p:spTree>
    <p:extLst>
      <p:ext uri="{BB962C8B-B14F-4D97-AF65-F5344CB8AC3E}">
        <p14:creationId xmlns:p14="http://schemas.microsoft.com/office/powerpoint/2010/main" val="2865791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CLASS DIAGRAM</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Content Placeholder 4" descr="A screenshot of a computer&#10;&#10;Description automatically generated with medium confidence">
            <a:extLst>
              <a:ext uri="{FF2B5EF4-FFF2-40B4-BE49-F238E27FC236}">
                <a16:creationId xmlns:a16="http://schemas.microsoft.com/office/drawing/2014/main" id="{2FA43B56-9928-65D5-775B-B76A3ECE34F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46588" y="1068073"/>
            <a:ext cx="6907212" cy="4632954"/>
          </a:xfrm>
        </p:spPr>
      </p:pic>
    </p:spTree>
    <p:extLst>
      <p:ext uri="{BB962C8B-B14F-4D97-AF65-F5344CB8AC3E}">
        <p14:creationId xmlns:p14="http://schemas.microsoft.com/office/powerpoint/2010/main" val="4109627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CHALLENGES FACED</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type="body" idx="1"/>
          </p:nvPr>
        </p:nvSpPr>
        <p:spPr>
          <a:xfrm>
            <a:off x="4447308" y="591344"/>
            <a:ext cx="6906491" cy="5585619"/>
          </a:xfrm>
        </p:spPr>
        <p:txBody>
          <a:bodyPr anchor="ctr">
            <a:normAutofit/>
          </a:bodyPr>
          <a:lstStyle/>
          <a:p>
            <a:pPr marL="0" indent="0">
              <a:buNone/>
            </a:pPr>
            <a:r>
              <a:rPr lang="en-GB" dirty="0"/>
              <a:t>One of the challenges I faced during the creation of a user interface was the initial planning phase. Defining the overall structure, layout, and design elements required careful consideration and decision-making. </a:t>
            </a:r>
          </a:p>
          <a:p>
            <a:pPr marL="0" indent="0">
              <a:buNone/>
            </a:pPr>
            <a:r>
              <a:rPr lang="en-GB" dirty="0"/>
              <a:t>Another challenge was planning the flow of the project. Determining how users would navigate through different screens and functionalities, and ensuring a smooth and logical progression was a complex task</a:t>
            </a:r>
            <a:endParaRPr dirty="0"/>
          </a:p>
        </p:txBody>
      </p:sp>
    </p:spTree>
    <p:extLst>
      <p:ext uri="{BB962C8B-B14F-4D97-AF65-F5344CB8AC3E}">
        <p14:creationId xmlns:p14="http://schemas.microsoft.com/office/powerpoint/2010/main" val="3686269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WebD8EF</Template>
  <TotalTime>128</TotalTime>
  <Words>637</Words>
  <Application>Microsoft Office PowerPoint</Application>
  <PresentationFormat>Widescreen</PresentationFormat>
  <Paragraphs>59</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Adobe Fan Heiti Std B</vt:lpstr>
      <vt:lpstr>-apple-system</vt:lpstr>
      <vt:lpstr>Arial</vt:lpstr>
      <vt:lpstr>Calibri</vt:lpstr>
      <vt:lpstr>Calibri Light</vt:lpstr>
      <vt:lpstr>Times New Roman</vt:lpstr>
      <vt:lpstr>Office Theme</vt:lpstr>
      <vt:lpstr>ViewEdo </vt:lpstr>
      <vt:lpstr>ABSTRACT</vt:lpstr>
      <vt:lpstr>REQUIREMENTS</vt:lpstr>
      <vt:lpstr>FEATURES AND HIGHLIGHTS</vt:lpstr>
      <vt:lpstr>FEATURES AND HIGHLIGHTS</vt:lpstr>
      <vt:lpstr>FEATURES AND HIGHLIGHTS</vt:lpstr>
      <vt:lpstr>THIRD-PARTY LIBRARIES</vt:lpstr>
      <vt:lpstr>CLASS DIAGRAM</vt:lpstr>
      <vt:lpstr>CHALLENGES FACED</vt:lpstr>
      <vt:lpstr>SCREENSHOTS</vt:lpstr>
      <vt:lpstr>SCREENSHOTS</vt:lpstr>
      <vt:lpstr>SCREENSHOTS</vt:lpstr>
      <vt:lpstr>SCREENSHOTS</vt:lpstr>
      <vt:lpstr>SCREENSHOTS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ViewEdo </dc:title>
  <dc:creator>Alan Augustine</dc:creator>
  <cp:lastModifiedBy>Alan Augustine</cp:lastModifiedBy>
  <cp:revision>1</cp:revision>
  <dcterms:created xsi:type="dcterms:W3CDTF">2023-05-26T08:14:30Z</dcterms:created>
  <dcterms:modified xsi:type="dcterms:W3CDTF">2023-05-26T10:22:31Z</dcterms:modified>
</cp:coreProperties>
</file>