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1" r:id="rId4"/>
    <p:sldId id="260" r:id="rId5"/>
    <p:sldId id="262" r:id="rId6"/>
    <p:sldId id="263" r:id="rId7"/>
    <p:sldId id="264" r:id="rId8"/>
    <p:sldId id="257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Project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Alicia, Bobby, Joe, Alan</a:t>
            </a:r>
          </a:p>
          <a:p>
            <a:r>
              <a:rPr lang="en-US" dirty="0" smtClean="0"/>
              <a:t>June 2,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7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Looking at videos and tour dates of your favorite artist on two different websites is less than ideal.</a:t>
            </a:r>
          </a:p>
        </p:txBody>
      </p:sp>
      <p:pic>
        <p:nvPicPr>
          <p:cNvPr id="2050" name="Picture 2" descr="Image result for ain't nobody got time for th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351" y="2838330"/>
            <a:ext cx="6276975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28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Our app embeds a sample music video of artist and displays future tour dates.</a:t>
            </a:r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24700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76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10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3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7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 with Marvel and </a:t>
            </a:r>
            <a:r>
              <a:rPr lang="en-US" dirty="0" err="1" smtClean="0"/>
              <a:t>Underarmour</a:t>
            </a:r>
            <a:r>
              <a:rPr lang="en-US" dirty="0" smtClean="0"/>
              <a:t> APIs, but had difficulty obtaining API keys.</a:t>
            </a:r>
          </a:p>
          <a:p>
            <a:r>
              <a:rPr lang="en-US" dirty="0" smtClean="0"/>
              <a:t>Wikipedia API was challenging to make work.</a:t>
            </a:r>
          </a:p>
          <a:p>
            <a:r>
              <a:rPr lang="en-US" dirty="0" smtClean="0"/>
              <a:t>The YouTube API has some copyright issues with artists from major labels. And many videos do not display in third party apps.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715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logic so that ajax calls are more robust and finds a new videos when copyright issues are encountered.</a:t>
            </a:r>
          </a:p>
          <a:p>
            <a:r>
              <a:rPr lang="en-US" dirty="0" smtClean="0"/>
              <a:t>Include a feature that provides suggestions based on what a user types into the search bar.</a:t>
            </a:r>
            <a:endParaRPr lang="en-US" dirty="0"/>
          </a:p>
          <a:p>
            <a:r>
              <a:rPr lang="en-US" dirty="0" smtClean="0"/>
              <a:t>Find an API to access biographical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92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60</TotalTime>
  <Words>150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Impact</vt:lpstr>
      <vt:lpstr>Badge</vt:lpstr>
      <vt:lpstr>Class Project </vt:lpstr>
      <vt:lpstr>The Problem</vt:lpstr>
      <vt:lpstr>The solution</vt:lpstr>
      <vt:lpstr>Code</vt:lpstr>
      <vt:lpstr>Code</vt:lpstr>
      <vt:lpstr>Code</vt:lpstr>
      <vt:lpstr>Code</vt:lpstr>
      <vt:lpstr>Challenges encountered</vt:lpstr>
      <vt:lpstr>Future improvements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Project</dc:title>
  <dc:creator>Alan Andrews</dc:creator>
  <cp:lastModifiedBy>Alan Andrews</cp:lastModifiedBy>
  <cp:revision>6</cp:revision>
  <dcterms:created xsi:type="dcterms:W3CDTF">2018-05-30T22:29:40Z</dcterms:created>
  <dcterms:modified xsi:type="dcterms:W3CDTF">2018-05-30T23:30:27Z</dcterms:modified>
</cp:coreProperties>
</file>