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oppins"/>
      <p:regular r:id="rId31"/>
      <p:bold r:id="rId32"/>
      <p:italic r:id="rId33"/>
      <p:boldItalic r:id="rId34"/>
    </p:embeddedFont>
    <p:embeddedFont>
      <p:font typeface="Montserrat"/>
      <p:regular r:id="rId35"/>
      <p:bold r:id="rId36"/>
      <p:italic r:id="rId37"/>
      <p:boldItalic r:id="rId38"/>
    </p:embeddedFont>
    <p:embeddedFont>
      <p:font typeface="Poppins Light"/>
      <p:regular r:id="rId39"/>
      <p:bold r:id="rId40"/>
      <p:italic r:id="rId41"/>
      <p:boldItalic r:id="rId42"/>
    </p:embeddedFont>
    <p:embeddedFont>
      <p:font typeface="Poppins Medium"/>
      <p:regular r:id="rId43"/>
      <p:bold r:id="rId44"/>
      <p:italic r:id="rId45"/>
      <p:boldItalic r:id="rId46"/>
    </p:embeddedFont>
    <p:embeddedFont>
      <p:font typeface="Poppins SemiBold"/>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5779B2-70F4-42F1-B210-068E88AEF2F5}">
  <a:tblStyle styleId="{405779B2-70F4-42F1-B210-068E88AEF2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Light-bold.fntdata"/><Relationship Id="rId42" Type="http://schemas.openxmlformats.org/officeDocument/2006/relationships/font" Target="fonts/PoppinsLight-boldItalic.fntdata"/><Relationship Id="rId41" Type="http://schemas.openxmlformats.org/officeDocument/2006/relationships/font" Target="fonts/PoppinsLight-italic.fntdata"/><Relationship Id="rId44" Type="http://schemas.openxmlformats.org/officeDocument/2006/relationships/font" Target="fonts/PoppinsMedium-bold.fntdata"/><Relationship Id="rId43" Type="http://schemas.openxmlformats.org/officeDocument/2006/relationships/font" Target="fonts/PoppinsMedium-regular.fntdata"/><Relationship Id="rId46" Type="http://schemas.openxmlformats.org/officeDocument/2006/relationships/font" Target="fonts/PoppinsMedium-boldItalic.fntdata"/><Relationship Id="rId45" Type="http://schemas.openxmlformats.org/officeDocument/2006/relationships/font" Target="fonts/Poppi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oppinsSemiBold-bold.fntdata"/><Relationship Id="rId47" Type="http://schemas.openxmlformats.org/officeDocument/2006/relationships/font" Target="fonts/PoppinsSemiBold-regular.fntdata"/><Relationship Id="rId49" Type="http://schemas.openxmlformats.org/officeDocument/2006/relationships/font" Target="fonts/PoppinsSemi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regular.fntdata"/><Relationship Id="rId30" Type="http://schemas.openxmlformats.org/officeDocument/2006/relationships/slide" Target="slides/slide24.xml"/><Relationship Id="rId33" Type="http://schemas.openxmlformats.org/officeDocument/2006/relationships/font" Target="fonts/Poppins-italic.fntdata"/><Relationship Id="rId32" Type="http://schemas.openxmlformats.org/officeDocument/2006/relationships/font" Target="fonts/Poppins-bold.fntdata"/><Relationship Id="rId35" Type="http://schemas.openxmlformats.org/officeDocument/2006/relationships/font" Target="fonts/Montserrat-regular.fntdata"/><Relationship Id="rId34" Type="http://schemas.openxmlformats.org/officeDocument/2006/relationships/font" Target="fonts/Poppins-boldItalic.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PoppinsLight-regular.fntdata"/><Relationship Id="rId38" Type="http://schemas.openxmlformats.org/officeDocument/2006/relationships/font" Target="fonts/Montserra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PoppinsSemi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Poppins"/>
                <a:ea typeface="Poppins"/>
                <a:cs typeface="Poppins"/>
                <a:sym typeface="Poppins"/>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Poppins"/>
                <a:ea typeface="Poppins"/>
                <a:cs typeface="Poppins"/>
                <a:sym typeface="Poppins"/>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Poppins"/>
                <a:ea typeface="Poppins"/>
                <a:cs typeface="Poppins"/>
                <a:sym typeface="Poppins"/>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Poppins"/>
                <a:ea typeface="Poppins"/>
                <a:cs typeface="Poppins"/>
                <a:sym typeface="Poppins"/>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Poppins"/>
                <a:ea typeface="Poppins"/>
                <a:cs typeface="Poppins"/>
                <a:sym typeface="Poppins"/>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Poppins"/>
                <a:ea typeface="Poppins"/>
                <a:cs typeface="Poppins"/>
                <a:sym typeface="Poppins"/>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Poppins"/>
                <a:ea typeface="Poppins"/>
                <a:cs typeface="Poppins"/>
                <a:sym typeface="Poppins"/>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Poppins"/>
                <a:ea typeface="Poppins"/>
                <a:cs typeface="Poppins"/>
                <a:sym typeface="Poppins"/>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1e4591e8d8a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2" name="Google Shape;32;g1e4591e8d8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ca1cbff17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ca1cbff17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2432c305e_1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2432c305e_1_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2432c305e_1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2432c305e_1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2432c305e_1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2432c305e_1_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cb1ac7b34_0_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1" name="Google Shape;171;g21cb1ac7b34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2432c305e_1_9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2432c305e_1_9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ca1cbff17_0_2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ca1cbff17_0_2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ca1cbff17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ca1cbff17_0_1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02432c305e_1_1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02432c305e_1_11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02432c305e_1_1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02432c305e_1_11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23f6de541e7_0_1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3" name="Google Shape;43;g23f6de541e7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f6de541e7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f6de541e7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f6de541e7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3f6de541e7_0_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ca1cbff17_0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3ca1cbff17_0_2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644549672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0644549672_0_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172c33ab3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172c33ab3b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c30b78a2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c30b78a2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8a30509c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8a30509c5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18b0b2052_0_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6" name="Google Shape;76;g2018b0b2052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8a30509c5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8a30509c5_0_1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18b0b2052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18b0b2052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7" name="Google Shape;1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sic Layout">
  <p:cSld name="CUSTOM">
    <p:spTree>
      <p:nvGrpSpPr>
        <p:cNvPr id="9" name="Shape 9"/>
        <p:cNvGrpSpPr/>
        <p:nvPr/>
      </p:nvGrpSpPr>
      <p:grpSpPr>
        <a:xfrm>
          <a:off x="0" y="0"/>
          <a:ext cx="0" cy="0"/>
          <a:chOff x="0" y="0"/>
          <a:chExt cx="0" cy="0"/>
        </a:xfrm>
      </p:grpSpPr>
      <p:sp>
        <p:nvSpPr>
          <p:cNvPr id="10" name="Google Shape;10;p3"/>
          <p:cNvSpPr txBox="1"/>
          <p:nvPr>
            <p:ph type="title"/>
          </p:nvPr>
        </p:nvSpPr>
        <p:spPr>
          <a:xfrm>
            <a:off x="456046" y="403100"/>
            <a:ext cx="8232000" cy="572700"/>
          </a:xfrm>
          <a:prstGeom prst="rect">
            <a:avLst/>
          </a:prstGeom>
        </p:spPr>
        <p:txBody>
          <a:bodyPr anchorCtr="0" anchor="t" bIns="91425" lIns="0" spcFirstLastPara="1" rIns="0"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 name="Google Shape;11;p3"/>
          <p:cNvSpPr txBox="1"/>
          <p:nvPr>
            <p:ph idx="1" type="subTitle"/>
          </p:nvPr>
        </p:nvSpPr>
        <p:spPr>
          <a:xfrm>
            <a:off x="456000" y="975800"/>
            <a:ext cx="8232000" cy="517800"/>
          </a:xfrm>
          <a:prstGeom prst="rect">
            <a:avLst/>
          </a:prstGeom>
          <a:noFill/>
          <a:ln>
            <a:noFill/>
          </a:ln>
        </p:spPr>
        <p:txBody>
          <a:bodyPr anchorCtr="0" anchor="t" bIns="91425" lIns="0" spcFirstLastPara="1" rIns="0" wrap="square" tIns="91425">
            <a:noAutofit/>
          </a:bodyPr>
          <a:lstStyle>
            <a:lvl1pPr lvl="0">
              <a:spcBef>
                <a:spcPts val="0"/>
              </a:spcBef>
              <a:spcAft>
                <a:spcPts val="0"/>
              </a:spcAft>
              <a:buSzPts val="1900"/>
              <a:buFont typeface="Poppins SemiBold"/>
              <a:buNone/>
              <a:defRPr sz="1900">
                <a:latin typeface="Poppins SemiBold"/>
                <a:ea typeface="Poppins SemiBold"/>
                <a:cs typeface="Poppins SemiBold"/>
                <a:sym typeface="Poppins SemiBold"/>
              </a:defRPr>
            </a:lvl1pPr>
            <a:lvl2pPr lvl="1">
              <a:spcBef>
                <a:spcPts val="0"/>
              </a:spcBef>
              <a:spcAft>
                <a:spcPts val="0"/>
              </a:spcAft>
              <a:buSzPts val="1900"/>
              <a:buFont typeface="Poppins SemiBold"/>
              <a:buNone/>
              <a:defRPr sz="1900">
                <a:latin typeface="Poppins SemiBold"/>
                <a:ea typeface="Poppins SemiBold"/>
                <a:cs typeface="Poppins SemiBold"/>
                <a:sym typeface="Poppins SemiBold"/>
              </a:defRPr>
            </a:lvl2pPr>
            <a:lvl3pPr lvl="2">
              <a:spcBef>
                <a:spcPts val="0"/>
              </a:spcBef>
              <a:spcAft>
                <a:spcPts val="0"/>
              </a:spcAft>
              <a:buSzPts val="1900"/>
              <a:buFont typeface="Poppins SemiBold"/>
              <a:buNone/>
              <a:defRPr sz="1900">
                <a:latin typeface="Poppins SemiBold"/>
                <a:ea typeface="Poppins SemiBold"/>
                <a:cs typeface="Poppins SemiBold"/>
                <a:sym typeface="Poppins SemiBold"/>
              </a:defRPr>
            </a:lvl3pPr>
            <a:lvl4pPr lvl="3">
              <a:spcBef>
                <a:spcPts val="0"/>
              </a:spcBef>
              <a:spcAft>
                <a:spcPts val="0"/>
              </a:spcAft>
              <a:buSzPts val="1900"/>
              <a:buFont typeface="Poppins SemiBold"/>
              <a:buNone/>
              <a:defRPr sz="1900">
                <a:latin typeface="Poppins SemiBold"/>
                <a:ea typeface="Poppins SemiBold"/>
                <a:cs typeface="Poppins SemiBold"/>
                <a:sym typeface="Poppins SemiBold"/>
              </a:defRPr>
            </a:lvl4pPr>
            <a:lvl5pPr lvl="4">
              <a:spcBef>
                <a:spcPts val="0"/>
              </a:spcBef>
              <a:spcAft>
                <a:spcPts val="0"/>
              </a:spcAft>
              <a:buSzPts val="1900"/>
              <a:buFont typeface="Poppins SemiBold"/>
              <a:buNone/>
              <a:defRPr sz="1900">
                <a:latin typeface="Poppins SemiBold"/>
                <a:ea typeface="Poppins SemiBold"/>
                <a:cs typeface="Poppins SemiBold"/>
                <a:sym typeface="Poppins SemiBold"/>
              </a:defRPr>
            </a:lvl5pPr>
            <a:lvl6pPr lvl="5">
              <a:spcBef>
                <a:spcPts val="0"/>
              </a:spcBef>
              <a:spcAft>
                <a:spcPts val="0"/>
              </a:spcAft>
              <a:buSzPts val="1900"/>
              <a:buFont typeface="Poppins SemiBold"/>
              <a:buNone/>
              <a:defRPr sz="1900">
                <a:latin typeface="Poppins SemiBold"/>
                <a:ea typeface="Poppins SemiBold"/>
                <a:cs typeface="Poppins SemiBold"/>
                <a:sym typeface="Poppins SemiBold"/>
              </a:defRPr>
            </a:lvl6pPr>
            <a:lvl7pPr lvl="6">
              <a:spcBef>
                <a:spcPts val="0"/>
              </a:spcBef>
              <a:spcAft>
                <a:spcPts val="0"/>
              </a:spcAft>
              <a:buSzPts val="1900"/>
              <a:buFont typeface="Poppins SemiBold"/>
              <a:buNone/>
              <a:defRPr sz="1900">
                <a:latin typeface="Poppins SemiBold"/>
                <a:ea typeface="Poppins SemiBold"/>
                <a:cs typeface="Poppins SemiBold"/>
                <a:sym typeface="Poppins SemiBold"/>
              </a:defRPr>
            </a:lvl7pPr>
            <a:lvl8pPr lvl="7">
              <a:spcBef>
                <a:spcPts val="0"/>
              </a:spcBef>
              <a:spcAft>
                <a:spcPts val="0"/>
              </a:spcAft>
              <a:buSzPts val="1900"/>
              <a:buFont typeface="Poppins SemiBold"/>
              <a:buNone/>
              <a:defRPr sz="1900">
                <a:latin typeface="Poppins SemiBold"/>
                <a:ea typeface="Poppins SemiBold"/>
                <a:cs typeface="Poppins SemiBold"/>
                <a:sym typeface="Poppins SemiBold"/>
              </a:defRPr>
            </a:lvl8pPr>
            <a:lvl9pPr lvl="8">
              <a:spcBef>
                <a:spcPts val="0"/>
              </a:spcBef>
              <a:spcAft>
                <a:spcPts val="0"/>
              </a:spcAft>
              <a:buSzPts val="1900"/>
              <a:buFont typeface="Poppins SemiBold"/>
              <a:buNone/>
              <a:defRPr sz="1900">
                <a:latin typeface="Poppins SemiBold"/>
                <a:ea typeface="Poppins SemiBold"/>
                <a:cs typeface="Poppins SemiBold"/>
                <a:sym typeface="Poppins SemiBold"/>
              </a:defRPr>
            </a:lvl9pPr>
          </a:lstStyle>
          <a:p/>
        </p:txBody>
      </p:sp>
      <p:sp>
        <p:nvSpPr>
          <p:cNvPr id="12" name="Google Shape;12;p3"/>
          <p:cNvSpPr txBox="1"/>
          <p:nvPr>
            <p:ph idx="2" type="body"/>
          </p:nvPr>
        </p:nvSpPr>
        <p:spPr>
          <a:xfrm>
            <a:off x="456050" y="1553625"/>
            <a:ext cx="8232000" cy="2488800"/>
          </a:xfrm>
          <a:prstGeom prst="rect">
            <a:avLst/>
          </a:prstGeom>
          <a:noFill/>
          <a:ln>
            <a:noFill/>
          </a:ln>
        </p:spPr>
        <p:txBody>
          <a:bodyPr anchorCtr="0" anchor="t" bIns="91425" lIns="0" spcFirstLastPara="1" rIns="0" wrap="square" tIns="91425">
            <a:noAutofit/>
          </a:bodyPr>
          <a:lstStyle>
            <a:lvl1pPr indent="-285750" lvl="0" marL="457200">
              <a:spcBef>
                <a:spcPts val="0"/>
              </a:spcBef>
              <a:spcAft>
                <a:spcPts val="0"/>
              </a:spcAft>
              <a:buSzPts val="900"/>
              <a:buFont typeface="Poppins Light"/>
              <a:buChar char="●"/>
              <a:defRPr sz="900">
                <a:latin typeface="Poppins Light"/>
                <a:ea typeface="Poppins Light"/>
                <a:cs typeface="Poppins Light"/>
                <a:sym typeface="Poppins Light"/>
              </a:defRPr>
            </a:lvl1pPr>
            <a:lvl2pPr indent="-285750" lvl="1" marL="914400">
              <a:spcBef>
                <a:spcPts val="0"/>
              </a:spcBef>
              <a:spcAft>
                <a:spcPts val="0"/>
              </a:spcAft>
              <a:buSzPts val="900"/>
              <a:buFont typeface="Poppins Light"/>
              <a:buChar char="○"/>
              <a:defRPr sz="900">
                <a:latin typeface="Poppins Light"/>
                <a:ea typeface="Poppins Light"/>
                <a:cs typeface="Poppins Light"/>
                <a:sym typeface="Poppins Light"/>
              </a:defRPr>
            </a:lvl2pPr>
            <a:lvl3pPr indent="-285750" lvl="2" marL="1371600">
              <a:spcBef>
                <a:spcPts val="0"/>
              </a:spcBef>
              <a:spcAft>
                <a:spcPts val="0"/>
              </a:spcAft>
              <a:buSzPts val="900"/>
              <a:buFont typeface="Poppins Light"/>
              <a:buChar char="■"/>
              <a:defRPr sz="900">
                <a:latin typeface="Poppins Light"/>
                <a:ea typeface="Poppins Light"/>
                <a:cs typeface="Poppins Light"/>
                <a:sym typeface="Poppins Light"/>
              </a:defRPr>
            </a:lvl3pPr>
            <a:lvl4pPr indent="-285750" lvl="3" marL="1828800">
              <a:spcBef>
                <a:spcPts val="0"/>
              </a:spcBef>
              <a:spcAft>
                <a:spcPts val="0"/>
              </a:spcAft>
              <a:buSzPts val="900"/>
              <a:buFont typeface="Poppins Light"/>
              <a:buChar char="●"/>
              <a:defRPr sz="900">
                <a:latin typeface="Poppins Light"/>
                <a:ea typeface="Poppins Light"/>
                <a:cs typeface="Poppins Light"/>
                <a:sym typeface="Poppins Light"/>
              </a:defRPr>
            </a:lvl4pPr>
            <a:lvl5pPr indent="-285750" lvl="4" marL="2286000">
              <a:spcBef>
                <a:spcPts val="0"/>
              </a:spcBef>
              <a:spcAft>
                <a:spcPts val="0"/>
              </a:spcAft>
              <a:buSzPts val="900"/>
              <a:buFont typeface="Poppins Light"/>
              <a:buChar char="○"/>
              <a:defRPr sz="900">
                <a:latin typeface="Poppins Light"/>
                <a:ea typeface="Poppins Light"/>
                <a:cs typeface="Poppins Light"/>
                <a:sym typeface="Poppins Light"/>
              </a:defRPr>
            </a:lvl5pPr>
            <a:lvl6pPr indent="-285750" lvl="5" marL="2743200">
              <a:spcBef>
                <a:spcPts val="0"/>
              </a:spcBef>
              <a:spcAft>
                <a:spcPts val="0"/>
              </a:spcAft>
              <a:buSzPts val="900"/>
              <a:buFont typeface="Poppins Light"/>
              <a:buChar char="■"/>
              <a:defRPr sz="900">
                <a:latin typeface="Poppins Light"/>
                <a:ea typeface="Poppins Light"/>
                <a:cs typeface="Poppins Light"/>
                <a:sym typeface="Poppins Light"/>
              </a:defRPr>
            </a:lvl6pPr>
            <a:lvl7pPr indent="-285750" lvl="6" marL="3200400">
              <a:spcBef>
                <a:spcPts val="0"/>
              </a:spcBef>
              <a:spcAft>
                <a:spcPts val="0"/>
              </a:spcAft>
              <a:buSzPts val="900"/>
              <a:buFont typeface="Poppins Light"/>
              <a:buChar char="●"/>
              <a:defRPr sz="900">
                <a:latin typeface="Poppins Light"/>
                <a:ea typeface="Poppins Light"/>
                <a:cs typeface="Poppins Light"/>
                <a:sym typeface="Poppins Light"/>
              </a:defRPr>
            </a:lvl7pPr>
            <a:lvl8pPr indent="-285750" lvl="7" marL="3657600">
              <a:spcBef>
                <a:spcPts val="0"/>
              </a:spcBef>
              <a:spcAft>
                <a:spcPts val="0"/>
              </a:spcAft>
              <a:buSzPts val="900"/>
              <a:buFont typeface="Poppins Light"/>
              <a:buChar char="○"/>
              <a:defRPr sz="900">
                <a:latin typeface="Poppins Light"/>
                <a:ea typeface="Poppins Light"/>
                <a:cs typeface="Poppins Light"/>
                <a:sym typeface="Poppins Light"/>
              </a:defRPr>
            </a:lvl8pPr>
            <a:lvl9pPr indent="-285750" lvl="8" marL="4114800">
              <a:spcBef>
                <a:spcPts val="0"/>
              </a:spcBef>
              <a:spcAft>
                <a:spcPts val="0"/>
              </a:spcAft>
              <a:buSzPts val="900"/>
              <a:buFont typeface="Poppins Light"/>
              <a:buChar char="■"/>
              <a:defRPr sz="900">
                <a:latin typeface="Poppins Light"/>
                <a:ea typeface="Poppins Light"/>
                <a:cs typeface="Poppins Light"/>
                <a:sym typeface="Poppins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ard Layout">
  <p:cSld name="CUSTOM_1">
    <p:bg>
      <p:bgPr>
        <a:solidFill>
          <a:srgbClr val="F9F9F9"/>
        </a:solidFill>
      </p:bgPr>
    </p:bg>
    <p:spTree>
      <p:nvGrpSpPr>
        <p:cNvPr id="13" name="Shape 13"/>
        <p:cNvGrpSpPr/>
        <p:nvPr/>
      </p:nvGrpSpPr>
      <p:grpSpPr>
        <a:xfrm>
          <a:off x="0" y="0"/>
          <a:ext cx="0" cy="0"/>
          <a:chOff x="0" y="0"/>
          <a:chExt cx="0" cy="0"/>
        </a:xfrm>
      </p:grpSpPr>
      <p:sp>
        <p:nvSpPr>
          <p:cNvPr id="14" name="Google Shape;14;p4"/>
          <p:cNvSpPr/>
          <p:nvPr/>
        </p:nvSpPr>
        <p:spPr>
          <a:xfrm>
            <a:off x="486900" y="480900"/>
            <a:ext cx="8170200" cy="4181700"/>
          </a:xfrm>
          <a:prstGeom prst="roundRect">
            <a:avLst>
              <a:gd fmla="val 5916"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
          <p:cNvSpPr txBox="1"/>
          <p:nvPr>
            <p:ph idx="1" type="subTitle"/>
          </p:nvPr>
        </p:nvSpPr>
        <p:spPr>
          <a:xfrm>
            <a:off x="757500" y="705250"/>
            <a:ext cx="7629000" cy="51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900"/>
              <a:buFont typeface="Poppins SemiBold"/>
              <a:buNone/>
              <a:defRPr sz="1900">
                <a:latin typeface="Poppins SemiBold"/>
                <a:ea typeface="Poppins SemiBold"/>
                <a:cs typeface="Poppins SemiBold"/>
                <a:sym typeface="Poppins SemiBold"/>
              </a:defRPr>
            </a:lvl1pPr>
            <a:lvl2pPr lvl="1" rtl="0">
              <a:spcBef>
                <a:spcPts val="0"/>
              </a:spcBef>
              <a:spcAft>
                <a:spcPts val="0"/>
              </a:spcAft>
              <a:buSzPts val="1900"/>
              <a:buFont typeface="Poppins SemiBold"/>
              <a:buNone/>
              <a:defRPr sz="1900">
                <a:latin typeface="Poppins SemiBold"/>
                <a:ea typeface="Poppins SemiBold"/>
                <a:cs typeface="Poppins SemiBold"/>
                <a:sym typeface="Poppins SemiBold"/>
              </a:defRPr>
            </a:lvl2pPr>
            <a:lvl3pPr lvl="2" rtl="0">
              <a:spcBef>
                <a:spcPts val="0"/>
              </a:spcBef>
              <a:spcAft>
                <a:spcPts val="0"/>
              </a:spcAft>
              <a:buSzPts val="1900"/>
              <a:buFont typeface="Poppins SemiBold"/>
              <a:buNone/>
              <a:defRPr sz="1900">
                <a:latin typeface="Poppins SemiBold"/>
                <a:ea typeface="Poppins SemiBold"/>
                <a:cs typeface="Poppins SemiBold"/>
                <a:sym typeface="Poppins SemiBold"/>
              </a:defRPr>
            </a:lvl3pPr>
            <a:lvl4pPr lvl="3" rtl="0">
              <a:spcBef>
                <a:spcPts val="0"/>
              </a:spcBef>
              <a:spcAft>
                <a:spcPts val="0"/>
              </a:spcAft>
              <a:buSzPts val="1900"/>
              <a:buFont typeface="Poppins SemiBold"/>
              <a:buNone/>
              <a:defRPr sz="1900">
                <a:latin typeface="Poppins SemiBold"/>
                <a:ea typeface="Poppins SemiBold"/>
                <a:cs typeface="Poppins SemiBold"/>
                <a:sym typeface="Poppins SemiBold"/>
              </a:defRPr>
            </a:lvl4pPr>
            <a:lvl5pPr lvl="4" rtl="0">
              <a:spcBef>
                <a:spcPts val="0"/>
              </a:spcBef>
              <a:spcAft>
                <a:spcPts val="0"/>
              </a:spcAft>
              <a:buSzPts val="1900"/>
              <a:buFont typeface="Poppins SemiBold"/>
              <a:buNone/>
              <a:defRPr sz="1900">
                <a:latin typeface="Poppins SemiBold"/>
                <a:ea typeface="Poppins SemiBold"/>
                <a:cs typeface="Poppins SemiBold"/>
                <a:sym typeface="Poppins SemiBold"/>
              </a:defRPr>
            </a:lvl5pPr>
            <a:lvl6pPr lvl="5" rtl="0">
              <a:spcBef>
                <a:spcPts val="0"/>
              </a:spcBef>
              <a:spcAft>
                <a:spcPts val="0"/>
              </a:spcAft>
              <a:buSzPts val="1900"/>
              <a:buFont typeface="Poppins SemiBold"/>
              <a:buNone/>
              <a:defRPr sz="1900">
                <a:latin typeface="Poppins SemiBold"/>
                <a:ea typeface="Poppins SemiBold"/>
                <a:cs typeface="Poppins SemiBold"/>
                <a:sym typeface="Poppins SemiBold"/>
              </a:defRPr>
            </a:lvl6pPr>
            <a:lvl7pPr lvl="6" rtl="0">
              <a:spcBef>
                <a:spcPts val="0"/>
              </a:spcBef>
              <a:spcAft>
                <a:spcPts val="0"/>
              </a:spcAft>
              <a:buSzPts val="1900"/>
              <a:buFont typeface="Poppins SemiBold"/>
              <a:buNone/>
              <a:defRPr sz="1900">
                <a:latin typeface="Poppins SemiBold"/>
                <a:ea typeface="Poppins SemiBold"/>
                <a:cs typeface="Poppins SemiBold"/>
                <a:sym typeface="Poppins SemiBold"/>
              </a:defRPr>
            </a:lvl7pPr>
            <a:lvl8pPr lvl="7" rtl="0">
              <a:spcBef>
                <a:spcPts val="0"/>
              </a:spcBef>
              <a:spcAft>
                <a:spcPts val="0"/>
              </a:spcAft>
              <a:buSzPts val="1900"/>
              <a:buFont typeface="Poppins SemiBold"/>
              <a:buNone/>
              <a:defRPr sz="1900">
                <a:latin typeface="Poppins SemiBold"/>
                <a:ea typeface="Poppins SemiBold"/>
                <a:cs typeface="Poppins SemiBold"/>
                <a:sym typeface="Poppins SemiBold"/>
              </a:defRPr>
            </a:lvl8pPr>
            <a:lvl9pPr lvl="8" rtl="0">
              <a:spcBef>
                <a:spcPts val="0"/>
              </a:spcBef>
              <a:spcAft>
                <a:spcPts val="0"/>
              </a:spcAft>
              <a:buSzPts val="1900"/>
              <a:buFont typeface="Poppins SemiBold"/>
              <a:buNone/>
              <a:defRPr sz="1900">
                <a:latin typeface="Poppins SemiBold"/>
                <a:ea typeface="Poppins SemiBold"/>
                <a:cs typeface="Poppins SemiBold"/>
                <a:sym typeface="Poppins SemiBold"/>
              </a:defRPr>
            </a:lvl9pPr>
          </a:lstStyle>
          <a:p/>
        </p:txBody>
      </p:sp>
      <p:sp>
        <p:nvSpPr>
          <p:cNvPr id="16" name="Google Shape;16;p4"/>
          <p:cNvSpPr txBox="1"/>
          <p:nvPr>
            <p:ph idx="2" type="body"/>
          </p:nvPr>
        </p:nvSpPr>
        <p:spPr>
          <a:xfrm>
            <a:off x="757550" y="1576825"/>
            <a:ext cx="7629000" cy="2705400"/>
          </a:xfrm>
          <a:prstGeom prst="rect">
            <a:avLst/>
          </a:prstGeom>
          <a:noFill/>
          <a:ln>
            <a:noFill/>
          </a:ln>
        </p:spPr>
        <p:txBody>
          <a:bodyPr anchorCtr="0" anchor="t" bIns="91425" lIns="91425" spcFirstLastPara="1" rIns="91425" wrap="square" tIns="91425">
            <a:noAutofit/>
          </a:bodyPr>
          <a:lstStyle>
            <a:lvl1pPr indent="-285750" lvl="0" marL="457200" rtl="0">
              <a:spcBef>
                <a:spcPts val="0"/>
              </a:spcBef>
              <a:spcAft>
                <a:spcPts val="0"/>
              </a:spcAft>
              <a:buSzPts val="900"/>
              <a:buFont typeface="Poppins Light"/>
              <a:buChar char="●"/>
              <a:defRPr sz="900">
                <a:latin typeface="Poppins Light"/>
                <a:ea typeface="Poppins Light"/>
                <a:cs typeface="Poppins Light"/>
                <a:sym typeface="Poppins Light"/>
              </a:defRPr>
            </a:lvl1pPr>
            <a:lvl2pPr indent="-285750" lvl="1" marL="914400" rtl="0">
              <a:spcBef>
                <a:spcPts val="0"/>
              </a:spcBef>
              <a:spcAft>
                <a:spcPts val="0"/>
              </a:spcAft>
              <a:buSzPts val="900"/>
              <a:buFont typeface="Poppins Light"/>
              <a:buChar char="○"/>
              <a:defRPr sz="900">
                <a:latin typeface="Poppins Light"/>
                <a:ea typeface="Poppins Light"/>
                <a:cs typeface="Poppins Light"/>
                <a:sym typeface="Poppins Light"/>
              </a:defRPr>
            </a:lvl2pPr>
            <a:lvl3pPr indent="-285750" lvl="2" marL="1371600" rtl="0">
              <a:spcBef>
                <a:spcPts val="0"/>
              </a:spcBef>
              <a:spcAft>
                <a:spcPts val="0"/>
              </a:spcAft>
              <a:buSzPts val="900"/>
              <a:buFont typeface="Poppins Light"/>
              <a:buChar char="■"/>
              <a:defRPr sz="900">
                <a:latin typeface="Poppins Light"/>
                <a:ea typeface="Poppins Light"/>
                <a:cs typeface="Poppins Light"/>
                <a:sym typeface="Poppins Light"/>
              </a:defRPr>
            </a:lvl3pPr>
            <a:lvl4pPr indent="-285750" lvl="3" marL="1828800" rtl="0">
              <a:spcBef>
                <a:spcPts val="0"/>
              </a:spcBef>
              <a:spcAft>
                <a:spcPts val="0"/>
              </a:spcAft>
              <a:buSzPts val="900"/>
              <a:buFont typeface="Poppins Light"/>
              <a:buChar char="●"/>
              <a:defRPr sz="900">
                <a:latin typeface="Poppins Light"/>
                <a:ea typeface="Poppins Light"/>
                <a:cs typeface="Poppins Light"/>
                <a:sym typeface="Poppins Light"/>
              </a:defRPr>
            </a:lvl4pPr>
            <a:lvl5pPr indent="-285750" lvl="4" marL="2286000" rtl="0">
              <a:spcBef>
                <a:spcPts val="0"/>
              </a:spcBef>
              <a:spcAft>
                <a:spcPts val="0"/>
              </a:spcAft>
              <a:buSzPts val="900"/>
              <a:buFont typeface="Poppins Light"/>
              <a:buChar char="○"/>
              <a:defRPr sz="900">
                <a:latin typeface="Poppins Light"/>
                <a:ea typeface="Poppins Light"/>
                <a:cs typeface="Poppins Light"/>
                <a:sym typeface="Poppins Light"/>
              </a:defRPr>
            </a:lvl5pPr>
            <a:lvl6pPr indent="-285750" lvl="5" marL="2743200" rtl="0">
              <a:spcBef>
                <a:spcPts val="0"/>
              </a:spcBef>
              <a:spcAft>
                <a:spcPts val="0"/>
              </a:spcAft>
              <a:buSzPts val="900"/>
              <a:buFont typeface="Poppins Light"/>
              <a:buChar char="■"/>
              <a:defRPr sz="900">
                <a:latin typeface="Poppins Light"/>
                <a:ea typeface="Poppins Light"/>
                <a:cs typeface="Poppins Light"/>
                <a:sym typeface="Poppins Light"/>
              </a:defRPr>
            </a:lvl6pPr>
            <a:lvl7pPr indent="-285750" lvl="6" marL="3200400" rtl="0">
              <a:spcBef>
                <a:spcPts val="0"/>
              </a:spcBef>
              <a:spcAft>
                <a:spcPts val="0"/>
              </a:spcAft>
              <a:buSzPts val="900"/>
              <a:buFont typeface="Poppins Light"/>
              <a:buChar char="●"/>
              <a:defRPr sz="900">
                <a:latin typeface="Poppins Light"/>
                <a:ea typeface="Poppins Light"/>
                <a:cs typeface="Poppins Light"/>
                <a:sym typeface="Poppins Light"/>
              </a:defRPr>
            </a:lvl7pPr>
            <a:lvl8pPr indent="-285750" lvl="7" marL="3657600" rtl="0">
              <a:spcBef>
                <a:spcPts val="0"/>
              </a:spcBef>
              <a:spcAft>
                <a:spcPts val="0"/>
              </a:spcAft>
              <a:buSzPts val="900"/>
              <a:buFont typeface="Poppins Light"/>
              <a:buChar char="○"/>
              <a:defRPr sz="900">
                <a:latin typeface="Poppins Light"/>
                <a:ea typeface="Poppins Light"/>
                <a:cs typeface="Poppins Light"/>
                <a:sym typeface="Poppins Light"/>
              </a:defRPr>
            </a:lvl8pPr>
            <a:lvl9pPr indent="-285750" lvl="8" marL="4114800" rtl="0">
              <a:spcBef>
                <a:spcPts val="0"/>
              </a:spcBef>
              <a:spcAft>
                <a:spcPts val="0"/>
              </a:spcAft>
              <a:buSzPts val="900"/>
              <a:buFont typeface="Poppins Light"/>
              <a:buChar char="■"/>
              <a:defRPr sz="900">
                <a:latin typeface="Poppins Light"/>
                <a:ea typeface="Poppins Light"/>
                <a:cs typeface="Poppins Light"/>
                <a:sym typeface="Poppins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CUSTOM_2">
    <p:spTree>
      <p:nvGrpSpPr>
        <p:cNvPr id="17" name="Shape 17"/>
        <p:cNvGrpSpPr/>
        <p:nvPr/>
      </p:nvGrpSpPr>
      <p:grpSpPr>
        <a:xfrm>
          <a:off x="0" y="0"/>
          <a:ext cx="0" cy="0"/>
          <a:chOff x="0" y="0"/>
          <a:chExt cx="0" cy="0"/>
        </a:xfrm>
      </p:grpSpPr>
      <p:sp>
        <p:nvSpPr>
          <p:cNvPr id="18" name="Google Shape;18;p5"/>
          <p:cNvSpPr/>
          <p:nvPr/>
        </p:nvSpPr>
        <p:spPr>
          <a:xfrm>
            <a:off x="757500" y="1510625"/>
            <a:ext cx="7629000" cy="2122200"/>
          </a:xfrm>
          <a:prstGeom prst="roundRect">
            <a:avLst>
              <a:gd fmla="val 26224" name="adj"/>
            </a:avLst>
          </a:prstGeom>
          <a:solidFill>
            <a:srgbClr val="FFFFFF"/>
          </a:solidFill>
          <a:ln cap="flat" cmpd="sng" w="9525">
            <a:solidFill>
              <a:srgbClr val="0D0D0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5"/>
          <p:cNvSpPr txBox="1"/>
          <p:nvPr>
            <p:ph type="title"/>
          </p:nvPr>
        </p:nvSpPr>
        <p:spPr>
          <a:xfrm>
            <a:off x="1283100" y="2161175"/>
            <a:ext cx="4815600" cy="572700"/>
          </a:xfrm>
          <a:prstGeom prst="rect">
            <a:avLst/>
          </a:prstGeom>
        </p:spPr>
        <p:txBody>
          <a:bodyPr anchorCtr="0" anchor="b" bIns="91425" lIns="0" spcFirstLastPara="1" rIns="0" wrap="square" tIns="91425">
            <a:noAutofit/>
          </a:bodyPr>
          <a:lstStyle>
            <a:lvl1pPr lvl="0">
              <a:spcBef>
                <a:spcPts val="0"/>
              </a:spcBef>
              <a:spcAft>
                <a:spcPts val="0"/>
              </a:spcAft>
              <a:buClr>
                <a:srgbClr val="0D0D0D"/>
              </a:buClr>
              <a:buSzPts val="3800"/>
              <a:buNone/>
              <a:defRPr sz="3800">
                <a:solidFill>
                  <a:srgbClr val="0D0D0D"/>
                </a:solidFill>
              </a:defRPr>
            </a:lvl1pPr>
            <a:lvl2pPr lvl="1">
              <a:spcBef>
                <a:spcPts val="0"/>
              </a:spcBef>
              <a:spcAft>
                <a:spcPts val="0"/>
              </a:spcAft>
              <a:buClr>
                <a:srgbClr val="0D0D0D"/>
              </a:buClr>
              <a:buSzPts val="3800"/>
              <a:buNone/>
              <a:defRPr sz="3800">
                <a:solidFill>
                  <a:srgbClr val="0D0D0D"/>
                </a:solidFill>
              </a:defRPr>
            </a:lvl2pPr>
            <a:lvl3pPr lvl="2">
              <a:spcBef>
                <a:spcPts val="0"/>
              </a:spcBef>
              <a:spcAft>
                <a:spcPts val="0"/>
              </a:spcAft>
              <a:buClr>
                <a:srgbClr val="0D0D0D"/>
              </a:buClr>
              <a:buSzPts val="3800"/>
              <a:buNone/>
              <a:defRPr sz="3800">
                <a:solidFill>
                  <a:srgbClr val="0D0D0D"/>
                </a:solidFill>
              </a:defRPr>
            </a:lvl3pPr>
            <a:lvl4pPr lvl="3">
              <a:spcBef>
                <a:spcPts val="0"/>
              </a:spcBef>
              <a:spcAft>
                <a:spcPts val="0"/>
              </a:spcAft>
              <a:buClr>
                <a:srgbClr val="0D0D0D"/>
              </a:buClr>
              <a:buSzPts val="3800"/>
              <a:buNone/>
              <a:defRPr sz="3800">
                <a:solidFill>
                  <a:srgbClr val="0D0D0D"/>
                </a:solidFill>
              </a:defRPr>
            </a:lvl4pPr>
            <a:lvl5pPr lvl="4">
              <a:spcBef>
                <a:spcPts val="0"/>
              </a:spcBef>
              <a:spcAft>
                <a:spcPts val="0"/>
              </a:spcAft>
              <a:buClr>
                <a:srgbClr val="0D0D0D"/>
              </a:buClr>
              <a:buSzPts val="3800"/>
              <a:buNone/>
              <a:defRPr sz="3800">
                <a:solidFill>
                  <a:srgbClr val="0D0D0D"/>
                </a:solidFill>
              </a:defRPr>
            </a:lvl5pPr>
            <a:lvl6pPr lvl="5">
              <a:spcBef>
                <a:spcPts val="0"/>
              </a:spcBef>
              <a:spcAft>
                <a:spcPts val="0"/>
              </a:spcAft>
              <a:buClr>
                <a:srgbClr val="0D0D0D"/>
              </a:buClr>
              <a:buSzPts val="3800"/>
              <a:buNone/>
              <a:defRPr sz="3800">
                <a:solidFill>
                  <a:srgbClr val="0D0D0D"/>
                </a:solidFill>
              </a:defRPr>
            </a:lvl6pPr>
            <a:lvl7pPr lvl="6">
              <a:spcBef>
                <a:spcPts val="0"/>
              </a:spcBef>
              <a:spcAft>
                <a:spcPts val="0"/>
              </a:spcAft>
              <a:buClr>
                <a:srgbClr val="0D0D0D"/>
              </a:buClr>
              <a:buSzPts val="3800"/>
              <a:buNone/>
              <a:defRPr sz="3800">
                <a:solidFill>
                  <a:srgbClr val="0D0D0D"/>
                </a:solidFill>
              </a:defRPr>
            </a:lvl7pPr>
            <a:lvl8pPr lvl="7">
              <a:spcBef>
                <a:spcPts val="0"/>
              </a:spcBef>
              <a:spcAft>
                <a:spcPts val="0"/>
              </a:spcAft>
              <a:buClr>
                <a:srgbClr val="0D0D0D"/>
              </a:buClr>
              <a:buSzPts val="3800"/>
              <a:buNone/>
              <a:defRPr sz="3800">
                <a:solidFill>
                  <a:srgbClr val="0D0D0D"/>
                </a:solidFill>
              </a:defRPr>
            </a:lvl8pPr>
            <a:lvl9pPr lvl="8">
              <a:spcBef>
                <a:spcPts val="0"/>
              </a:spcBef>
              <a:spcAft>
                <a:spcPts val="0"/>
              </a:spcAft>
              <a:buClr>
                <a:srgbClr val="0D0D0D"/>
              </a:buClr>
              <a:buSzPts val="3800"/>
              <a:buNone/>
              <a:defRPr sz="3800">
                <a:solidFill>
                  <a:srgbClr val="0D0D0D"/>
                </a:solidFill>
              </a:defRPr>
            </a:lvl9pPr>
          </a:lstStyle>
          <a:p/>
        </p:txBody>
      </p:sp>
      <p:sp>
        <p:nvSpPr>
          <p:cNvPr id="20" name="Google Shape;20;p5"/>
          <p:cNvSpPr txBox="1"/>
          <p:nvPr>
            <p:ph idx="1" type="subTitle"/>
          </p:nvPr>
        </p:nvSpPr>
        <p:spPr>
          <a:xfrm>
            <a:off x="1283100" y="2657675"/>
            <a:ext cx="3200100" cy="324600"/>
          </a:xfrm>
          <a:prstGeom prst="rect">
            <a:avLst/>
          </a:prstGeom>
          <a:noFill/>
          <a:ln>
            <a:noFill/>
          </a:ln>
        </p:spPr>
        <p:txBody>
          <a:bodyPr anchorCtr="0" anchor="t" bIns="91425" lIns="0" spcFirstLastPara="1" rIns="0" wrap="square" tIns="91425">
            <a:noAutofit/>
          </a:bodyPr>
          <a:lstStyle>
            <a:lvl1pPr lvl="0" rtl="0">
              <a:spcBef>
                <a:spcPts val="0"/>
              </a:spcBef>
              <a:spcAft>
                <a:spcPts val="0"/>
              </a:spcAft>
              <a:buClr>
                <a:srgbClr val="0D0D0D"/>
              </a:buClr>
              <a:buSzPts val="1100"/>
              <a:buFont typeface="Poppins"/>
              <a:buNone/>
              <a:defRPr sz="1100">
                <a:solidFill>
                  <a:srgbClr val="0D0D0D"/>
                </a:solidFill>
                <a:latin typeface="Poppins"/>
                <a:ea typeface="Poppins"/>
                <a:cs typeface="Poppins"/>
                <a:sym typeface="Poppins"/>
              </a:defRPr>
            </a:lvl1pPr>
            <a:lvl2pPr lvl="1" rtl="0">
              <a:spcBef>
                <a:spcPts val="0"/>
              </a:spcBef>
              <a:spcAft>
                <a:spcPts val="0"/>
              </a:spcAft>
              <a:buClr>
                <a:srgbClr val="0D0D0D"/>
              </a:buClr>
              <a:buSzPts val="1100"/>
              <a:buFont typeface="Poppins"/>
              <a:buNone/>
              <a:defRPr sz="1100">
                <a:solidFill>
                  <a:srgbClr val="0D0D0D"/>
                </a:solidFill>
                <a:latin typeface="Poppins"/>
                <a:ea typeface="Poppins"/>
                <a:cs typeface="Poppins"/>
                <a:sym typeface="Poppins"/>
              </a:defRPr>
            </a:lvl2pPr>
            <a:lvl3pPr lvl="2" rtl="0">
              <a:spcBef>
                <a:spcPts val="0"/>
              </a:spcBef>
              <a:spcAft>
                <a:spcPts val="0"/>
              </a:spcAft>
              <a:buClr>
                <a:srgbClr val="0D0D0D"/>
              </a:buClr>
              <a:buSzPts val="1100"/>
              <a:buFont typeface="Poppins"/>
              <a:buNone/>
              <a:defRPr sz="1100">
                <a:solidFill>
                  <a:srgbClr val="0D0D0D"/>
                </a:solidFill>
                <a:latin typeface="Poppins"/>
                <a:ea typeface="Poppins"/>
                <a:cs typeface="Poppins"/>
                <a:sym typeface="Poppins"/>
              </a:defRPr>
            </a:lvl3pPr>
            <a:lvl4pPr lvl="3" rtl="0">
              <a:spcBef>
                <a:spcPts val="0"/>
              </a:spcBef>
              <a:spcAft>
                <a:spcPts val="0"/>
              </a:spcAft>
              <a:buClr>
                <a:srgbClr val="0D0D0D"/>
              </a:buClr>
              <a:buSzPts val="1100"/>
              <a:buFont typeface="Poppins"/>
              <a:buNone/>
              <a:defRPr sz="1100">
                <a:solidFill>
                  <a:srgbClr val="0D0D0D"/>
                </a:solidFill>
                <a:latin typeface="Poppins"/>
                <a:ea typeface="Poppins"/>
                <a:cs typeface="Poppins"/>
                <a:sym typeface="Poppins"/>
              </a:defRPr>
            </a:lvl4pPr>
            <a:lvl5pPr lvl="4" rtl="0">
              <a:spcBef>
                <a:spcPts val="0"/>
              </a:spcBef>
              <a:spcAft>
                <a:spcPts val="0"/>
              </a:spcAft>
              <a:buClr>
                <a:srgbClr val="0D0D0D"/>
              </a:buClr>
              <a:buSzPts val="1100"/>
              <a:buFont typeface="Poppins"/>
              <a:buNone/>
              <a:defRPr sz="1100">
                <a:solidFill>
                  <a:srgbClr val="0D0D0D"/>
                </a:solidFill>
                <a:latin typeface="Poppins"/>
                <a:ea typeface="Poppins"/>
                <a:cs typeface="Poppins"/>
                <a:sym typeface="Poppins"/>
              </a:defRPr>
            </a:lvl5pPr>
            <a:lvl6pPr lvl="5" rtl="0">
              <a:spcBef>
                <a:spcPts val="0"/>
              </a:spcBef>
              <a:spcAft>
                <a:spcPts val="0"/>
              </a:spcAft>
              <a:buClr>
                <a:srgbClr val="0D0D0D"/>
              </a:buClr>
              <a:buSzPts val="1100"/>
              <a:buFont typeface="Poppins"/>
              <a:buNone/>
              <a:defRPr sz="1100">
                <a:solidFill>
                  <a:srgbClr val="0D0D0D"/>
                </a:solidFill>
                <a:latin typeface="Poppins"/>
                <a:ea typeface="Poppins"/>
                <a:cs typeface="Poppins"/>
                <a:sym typeface="Poppins"/>
              </a:defRPr>
            </a:lvl6pPr>
            <a:lvl7pPr lvl="6" rtl="0">
              <a:spcBef>
                <a:spcPts val="0"/>
              </a:spcBef>
              <a:spcAft>
                <a:spcPts val="0"/>
              </a:spcAft>
              <a:buClr>
                <a:srgbClr val="0D0D0D"/>
              </a:buClr>
              <a:buSzPts val="1100"/>
              <a:buFont typeface="Poppins"/>
              <a:buNone/>
              <a:defRPr sz="1100">
                <a:solidFill>
                  <a:srgbClr val="0D0D0D"/>
                </a:solidFill>
                <a:latin typeface="Poppins"/>
                <a:ea typeface="Poppins"/>
                <a:cs typeface="Poppins"/>
                <a:sym typeface="Poppins"/>
              </a:defRPr>
            </a:lvl7pPr>
            <a:lvl8pPr lvl="7" rtl="0">
              <a:spcBef>
                <a:spcPts val="0"/>
              </a:spcBef>
              <a:spcAft>
                <a:spcPts val="0"/>
              </a:spcAft>
              <a:buClr>
                <a:srgbClr val="0D0D0D"/>
              </a:buClr>
              <a:buSzPts val="1100"/>
              <a:buFont typeface="Poppins"/>
              <a:buNone/>
              <a:defRPr sz="1100">
                <a:solidFill>
                  <a:srgbClr val="0D0D0D"/>
                </a:solidFill>
                <a:latin typeface="Poppins"/>
                <a:ea typeface="Poppins"/>
                <a:cs typeface="Poppins"/>
                <a:sym typeface="Poppins"/>
              </a:defRPr>
            </a:lvl8pPr>
            <a:lvl9pPr lvl="8" rtl="0">
              <a:spcBef>
                <a:spcPts val="0"/>
              </a:spcBef>
              <a:spcAft>
                <a:spcPts val="0"/>
              </a:spcAft>
              <a:buClr>
                <a:srgbClr val="0D0D0D"/>
              </a:buClr>
              <a:buSzPts val="1100"/>
              <a:buFont typeface="Poppins"/>
              <a:buNone/>
              <a:defRPr sz="1100">
                <a:solidFill>
                  <a:srgbClr val="0D0D0D"/>
                </a:solidFill>
                <a:latin typeface="Poppins"/>
                <a:ea typeface="Poppins"/>
                <a:cs typeface="Poppins"/>
                <a:sym typeface="Poppins"/>
              </a:defRPr>
            </a:lvl9pPr>
          </a:lstStyle>
          <a:p/>
        </p:txBody>
      </p:sp>
      <p:sp>
        <p:nvSpPr>
          <p:cNvPr id="21" name="Google Shape;21;p5"/>
          <p:cNvSpPr/>
          <p:nvPr/>
        </p:nvSpPr>
        <p:spPr>
          <a:xfrm>
            <a:off x="6369100" y="1663050"/>
            <a:ext cx="1828800" cy="1828800"/>
          </a:xfrm>
          <a:prstGeom prst="roundRect">
            <a:avLst>
              <a:gd fmla="val 26224"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200">
              <a:solidFill>
                <a:schemeClr val="accent4"/>
              </a:solidFill>
              <a:latin typeface="Poppins SemiBold"/>
              <a:ea typeface="Poppins SemiBold"/>
              <a:cs typeface="Poppins SemiBold"/>
              <a:sym typeface="Poppins SemiBold"/>
            </a:endParaRPr>
          </a:p>
        </p:txBody>
      </p:sp>
      <p:sp>
        <p:nvSpPr>
          <p:cNvPr id="22" name="Google Shape;22;p5"/>
          <p:cNvSpPr txBox="1"/>
          <p:nvPr>
            <p:ph idx="2" type="subTitle"/>
          </p:nvPr>
        </p:nvSpPr>
        <p:spPr>
          <a:xfrm>
            <a:off x="6611050" y="1943550"/>
            <a:ext cx="1344900" cy="1267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3200"/>
              <a:buFont typeface="Poppins SemiBold"/>
              <a:buNone/>
              <a:defRPr sz="3200">
                <a:solidFill>
                  <a:schemeClr val="accent1"/>
                </a:solidFill>
                <a:latin typeface="Poppins SemiBold"/>
                <a:ea typeface="Poppins SemiBold"/>
                <a:cs typeface="Poppins SemiBold"/>
                <a:sym typeface="Poppins SemiBold"/>
              </a:defRPr>
            </a:lvl1pPr>
            <a:lvl2pPr lvl="1" algn="ctr">
              <a:spcBef>
                <a:spcPts val="0"/>
              </a:spcBef>
              <a:spcAft>
                <a:spcPts val="0"/>
              </a:spcAft>
              <a:buSzPts val="1400"/>
              <a:buFont typeface="Poppins SemiBold"/>
              <a:buNone/>
              <a:defRPr>
                <a:latin typeface="Poppins SemiBold"/>
                <a:ea typeface="Poppins SemiBold"/>
                <a:cs typeface="Poppins SemiBold"/>
                <a:sym typeface="Poppins SemiBold"/>
              </a:defRPr>
            </a:lvl2pPr>
            <a:lvl3pPr lvl="2" algn="ctr">
              <a:spcBef>
                <a:spcPts val="0"/>
              </a:spcBef>
              <a:spcAft>
                <a:spcPts val="0"/>
              </a:spcAft>
              <a:buSzPts val="1400"/>
              <a:buFont typeface="Poppins SemiBold"/>
              <a:buNone/>
              <a:defRPr>
                <a:latin typeface="Poppins SemiBold"/>
                <a:ea typeface="Poppins SemiBold"/>
                <a:cs typeface="Poppins SemiBold"/>
                <a:sym typeface="Poppins SemiBold"/>
              </a:defRPr>
            </a:lvl3pPr>
            <a:lvl4pPr lvl="3" algn="ctr">
              <a:spcBef>
                <a:spcPts val="0"/>
              </a:spcBef>
              <a:spcAft>
                <a:spcPts val="0"/>
              </a:spcAft>
              <a:buSzPts val="1400"/>
              <a:buFont typeface="Poppins SemiBold"/>
              <a:buNone/>
              <a:defRPr>
                <a:latin typeface="Poppins SemiBold"/>
                <a:ea typeface="Poppins SemiBold"/>
                <a:cs typeface="Poppins SemiBold"/>
                <a:sym typeface="Poppins SemiBold"/>
              </a:defRPr>
            </a:lvl4pPr>
            <a:lvl5pPr lvl="4" algn="ctr">
              <a:spcBef>
                <a:spcPts val="0"/>
              </a:spcBef>
              <a:spcAft>
                <a:spcPts val="0"/>
              </a:spcAft>
              <a:buSzPts val="1400"/>
              <a:buFont typeface="Poppins SemiBold"/>
              <a:buNone/>
              <a:defRPr>
                <a:latin typeface="Poppins SemiBold"/>
                <a:ea typeface="Poppins SemiBold"/>
                <a:cs typeface="Poppins SemiBold"/>
                <a:sym typeface="Poppins SemiBold"/>
              </a:defRPr>
            </a:lvl5pPr>
            <a:lvl6pPr lvl="5" algn="ctr">
              <a:spcBef>
                <a:spcPts val="0"/>
              </a:spcBef>
              <a:spcAft>
                <a:spcPts val="0"/>
              </a:spcAft>
              <a:buSzPts val="1400"/>
              <a:buFont typeface="Poppins SemiBold"/>
              <a:buNone/>
              <a:defRPr>
                <a:latin typeface="Poppins SemiBold"/>
                <a:ea typeface="Poppins SemiBold"/>
                <a:cs typeface="Poppins SemiBold"/>
                <a:sym typeface="Poppins SemiBold"/>
              </a:defRPr>
            </a:lvl6pPr>
            <a:lvl7pPr lvl="6" algn="ctr">
              <a:spcBef>
                <a:spcPts val="0"/>
              </a:spcBef>
              <a:spcAft>
                <a:spcPts val="0"/>
              </a:spcAft>
              <a:buSzPts val="1400"/>
              <a:buFont typeface="Poppins SemiBold"/>
              <a:buNone/>
              <a:defRPr>
                <a:latin typeface="Poppins SemiBold"/>
                <a:ea typeface="Poppins SemiBold"/>
                <a:cs typeface="Poppins SemiBold"/>
                <a:sym typeface="Poppins SemiBold"/>
              </a:defRPr>
            </a:lvl7pPr>
            <a:lvl8pPr lvl="7" algn="ctr">
              <a:spcBef>
                <a:spcPts val="0"/>
              </a:spcBef>
              <a:spcAft>
                <a:spcPts val="0"/>
              </a:spcAft>
              <a:buSzPts val="1400"/>
              <a:buFont typeface="Poppins SemiBold"/>
              <a:buNone/>
              <a:defRPr>
                <a:latin typeface="Poppins SemiBold"/>
                <a:ea typeface="Poppins SemiBold"/>
                <a:cs typeface="Poppins SemiBold"/>
                <a:sym typeface="Poppins SemiBold"/>
              </a:defRPr>
            </a:lvl8pPr>
            <a:lvl9pPr lvl="8" algn="ctr">
              <a:spcBef>
                <a:spcPts val="0"/>
              </a:spcBef>
              <a:spcAft>
                <a:spcPts val="0"/>
              </a:spcAft>
              <a:buSzPts val="1400"/>
              <a:buFont typeface="Poppins SemiBold"/>
              <a:buNone/>
              <a:defRPr>
                <a:latin typeface="Poppins SemiBold"/>
                <a:ea typeface="Poppins SemiBold"/>
                <a:cs typeface="Poppins SemiBold"/>
                <a:sym typeface="Poppins Semi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1">
  <p:cSld name="CUSTOM_2_1">
    <p:spTree>
      <p:nvGrpSpPr>
        <p:cNvPr id="23" name="Shape 23"/>
        <p:cNvGrpSpPr/>
        <p:nvPr/>
      </p:nvGrpSpPr>
      <p:grpSpPr>
        <a:xfrm>
          <a:off x="0" y="0"/>
          <a:ext cx="0" cy="0"/>
          <a:chOff x="0" y="0"/>
          <a:chExt cx="0" cy="0"/>
        </a:xfrm>
      </p:grpSpPr>
      <p:sp>
        <p:nvSpPr>
          <p:cNvPr id="24" name="Google Shape;24;p6"/>
          <p:cNvSpPr/>
          <p:nvPr/>
        </p:nvSpPr>
        <p:spPr>
          <a:xfrm>
            <a:off x="757500" y="1510625"/>
            <a:ext cx="7629000" cy="2122200"/>
          </a:xfrm>
          <a:prstGeom prst="roundRect">
            <a:avLst>
              <a:gd fmla="val 26224" name="adj"/>
            </a:avLst>
          </a:prstGeom>
          <a:solidFill>
            <a:srgbClr val="FFFFFF"/>
          </a:solidFill>
          <a:ln cap="flat" cmpd="sng" w="9525">
            <a:solidFill>
              <a:srgbClr val="0D0D0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6"/>
          <p:cNvSpPr txBox="1"/>
          <p:nvPr>
            <p:ph type="title"/>
          </p:nvPr>
        </p:nvSpPr>
        <p:spPr>
          <a:xfrm>
            <a:off x="1283100" y="2285375"/>
            <a:ext cx="4815600" cy="572700"/>
          </a:xfrm>
          <a:prstGeom prst="rect">
            <a:avLst/>
          </a:prstGeom>
        </p:spPr>
        <p:txBody>
          <a:bodyPr anchorCtr="0" anchor="ctr" bIns="91425" lIns="0" spcFirstLastPara="1" rIns="0" wrap="square" tIns="91425">
            <a:noAutofit/>
          </a:bodyPr>
          <a:lstStyle>
            <a:lvl1pPr lvl="0" rtl="0">
              <a:spcBef>
                <a:spcPts val="0"/>
              </a:spcBef>
              <a:spcAft>
                <a:spcPts val="0"/>
              </a:spcAft>
              <a:buClr>
                <a:srgbClr val="0D0D0D"/>
              </a:buClr>
              <a:buSzPts val="3800"/>
              <a:buNone/>
              <a:defRPr sz="3800">
                <a:solidFill>
                  <a:srgbClr val="0D0D0D"/>
                </a:solidFill>
              </a:defRPr>
            </a:lvl1pPr>
            <a:lvl2pPr lvl="1" rtl="0">
              <a:spcBef>
                <a:spcPts val="0"/>
              </a:spcBef>
              <a:spcAft>
                <a:spcPts val="0"/>
              </a:spcAft>
              <a:buClr>
                <a:srgbClr val="0D0D0D"/>
              </a:buClr>
              <a:buSzPts val="3800"/>
              <a:buNone/>
              <a:defRPr sz="3800">
                <a:solidFill>
                  <a:srgbClr val="0D0D0D"/>
                </a:solidFill>
              </a:defRPr>
            </a:lvl2pPr>
            <a:lvl3pPr lvl="2" rtl="0">
              <a:spcBef>
                <a:spcPts val="0"/>
              </a:spcBef>
              <a:spcAft>
                <a:spcPts val="0"/>
              </a:spcAft>
              <a:buClr>
                <a:srgbClr val="0D0D0D"/>
              </a:buClr>
              <a:buSzPts val="3800"/>
              <a:buNone/>
              <a:defRPr sz="3800">
                <a:solidFill>
                  <a:srgbClr val="0D0D0D"/>
                </a:solidFill>
              </a:defRPr>
            </a:lvl3pPr>
            <a:lvl4pPr lvl="3" rtl="0">
              <a:spcBef>
                <a:spcPts val="0"/>
              </a:spcBef>
              <a:spcAft>
                <a:spcPts val="0"/>
              </a:spcAft>
              <a:buClr>
                <a:srgbClr val="0D0D0D"/>
              </a:buClr>
              <a:buSzPts val="3800"/>
              <a:buNone/>
              <a:defRPr sz="3800">
                <a:solidFill>
                  <a:srgbClr val="0D0D0D"/>
                </a:solidFill>
              </a:defRPr>
            </a:lvl4pPr>
            <a:lvl5pPr lvl="4" rtl="0">
              <a:spcBef>
                <a:spcPts val="0"/>
              </a:spcBef>
              <a:spcAft>
                <a:spcPts val="0"/>
              </a:spcAft>
              <a:buClr>
                <a:srgbClr val="0D0D0D"/>
              </a:buClr>
              <a:buSzPts val="3800"/>
              <a:buNone/>
              <a:defRPr sz="3800">
                <a:solidFill>
                  <a:srgbClr val="0D0D0D"/>
                </a:solidFill>
              </a:defRPr>
            </a:lvl5pPr>
            <a:lvl6pPr lvl="5" rtl="0">
              <a:spcBef>
                <a:spcPts val="0"/>
              </a:spcBef>
              <a:spcAft>
                <a:spcPts val="0"/>
              </a:spcAft>
              <a:buClr>
                <a:srgbClr val="0D0D0D"/>
              </a:buClr>
              <a:buSzPts val="3800"/>
              <a:buNone/>
              <a:defRPr sz="3800">
                <a:solidFill>
                  <a:srgbClr val="0D0D0D"/>
                </a:solidFill>
              </a:defRPr>
            </a:lvl6pPr>
            <a:lvl7pPr lvl="6" rtl="0">
              <a:spcBef>
                <a:spcPts val="0"/>
              </a:spcBef>
              <a:spcAft>
                <a:spcPts val="0"/>
              </a:spcAft>
              <a:buClr>
                <a:srgbClr val="0D0D0D"/>
              </a:buClr>
              <a:buSzPts val="3800"/>
              <a:buNone/>
              <a:defRPr sz="3800">
                <a:solidFill>
                  <a:srgbClr val="0D0D0D"/>
                </a:solidFill>
              </a:defRPr>
            </a:lvl7pPr>
            <a:lvl8pPr lvl="7" rtl="0">
              <a:spcBef>
                <a:spcPts val="0"/>
              </a:spcBef>
              <a:spcAft>
                <a:spcPts val="0"/>
              </a:spcAft>
              <a:buClr>
                <a:srgbClr val="0D0D0D"/>
              </a:buClr>
              <a:buSzPts val="3800"/>
              <a:buNone/>
              <a:defRPr sz="3800">
                <a:solidFill>
                  <a:srgbClr val="0D0D0D"/>
                </a:solidFill>
              </a:defRPr>
            </a:lvl8pPr>
            <a:lvl9pPr lvl="8" rtl="0">
              <a:spcBef>
                <a:spcPts val="0"/>
              </a:spcBef>
              <a:spcAft>
                <a:spcPts val="0"/>
              </a:spcAft>
              <a:buClr>
                <a:srgbClr val="0D0D0D"/>
              </a:buClr>
              <a:buSzPts val="3800"/>
              <a:buNone/>
              <a:defRPr sz="3800">
                <a:solidFill>
                  <a:srgbClr val="0D0D0D"/>
                </a:solidFill>
              </a:defRPr>
            </a:lvl9pPr>
          </a:lstStyle>
          <a:p/>
        </p:txBody>
      </p:sp>
      <p:sp>
        <p:nvSpPr>
          <p:cNvPr id="26" name="Google Shape;26;p6"/>
          <p:cNvSpPr/>
          <p:nvPr/>
        </p:nvSpPr>
        <p:spPr>
          <a:xfrm>
            <a:off x="6369100" y="1663050"/>
            <a:ext cx="1828800" cy="1828800"/>
          </a:xfrm>
          <a:prstGeom prst="roundRect">
            <a:avLst>
              <a:gd fmla="val 26224"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200">
              <a:solidFill>
                <a:schemeClr val="dk2"/>
              </a:solidFill>
              <a:latin typeface="Poppins SemiBold"/>
              <a:ea typeface="Poppins SemiBold"/>
              <a:cs typeface="Poppins SemiBold"/>
              <a:sym typeface="Poppins SemiBold"/>
            </a:endParaRPr>
          </a:p>
        </p:txBody>
      </p:sp>
      <p:sp>
        <p:nvSpPr>
          <p:cNvPr id="27" name="Google Shape;27;p6"/>
          <p:cNvSpPr txBox="1"/>
          <p:nvPr>
            <p:ph idx="1" type="subTitle"/>
          </p:nvPr>
        </p:nvSpPr>
        <p:spPr>
          <a:xfrm>
            <a:off x="6611050" y="1943550"/>
            <a:ext cx="1344900" cy="1267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3200"/>
              <a:buFont typeface="Poppins SemiBold"/>
              <a:buNone/>
              <a:defRPr sz="3200">
                <a:solidFill>
                  <a:schemeClr val="accent4"/>
                </a:solidFill>
                <a:latin typeface="Poppins SemiBold"/>
                <a:ea typeface="Poppins SemiBold"/>
                <a:cs typeface="Poppins SemiBold"/>
                <a:sym typeface="Poppins SemiBold"/>
              </a:defRPr>
            </a:lvl1pPr>
            <a:lvl2pPr lvl="1" rtl="0" algn="ctr">
              <a:spcBef>
                <a:spcPts val="0"/>
              </a:spcBef>
              <a:spcAft>
                <a:spcPts val="0"/>
              </a:spcAft>
              <a:buClr>
                <a:schemeClr val="accent4"/>
              </a:buClr>
              <a:buSzPts val="1400"/>
              <a:buFont typeface="Poppins SemiBold"/>
              <a:buNone/>
              <a:defRPr>
                <a:solidFill>
                  <a:schemeClr val="accent4"/>
                </a:solidFill>
                <a:latin typeface="Poppins SemiBold"/>
                <a:ea typeface="Poppins SemiBold"/>
                <a:cs typeface="Poppins SemiBold"/>
                <a:sym typeface="Poppins SemiBold"/>
              </a:defRPr>
            </a:lvl2pPr>
            <a:lvl3pPr lvl="2" rtl="0" algn="ctr">
              <a:spcBef>
                <a:spcPts val="0"/>
              </a:spcBef>
              <a:spcAft>
                <a:spcPts val="0"/>
              </a:spcAft>
              <a:buClr>
                <a:schemeClr val="accent4"/>
              </a:buClr>
              <a:buSzPts val="1400"/>
              <a:buFont typeface="Poppins SemiBold"/>
              <a:buNone/>
              <a:defRPr>
                <a:solidFill>
                  <a:schemeClr val="accent4"/>
                </a:solidFill>
                <a:latin typeface="Poppins SemiBold"/>
                <a:ea typeface="Poppins SemiBold"/>
                <a:cs typeface="Poppins SemiBold"/>
                <a:sym typeface="Poppins SemiBold"/>
              </a:defRPr>
            </a:lvl3pPr>
            <a:lvl4pPr lvl="3" rtl="0" algn="ctr">
              <a:spcBef>
                <a:spcPts val="0"/>
              </a:spcBef>
              <a:spcAft>
                <a:spcPts val="0"/>
              </a:spcAft>
              <a:buClr>
                <a:schemeClr val="accent4"/>
              </a:buClr>
              <a:buSzPts val="1400"/>
              <a:buFont typeface="Poppins SemiBold"/>
              <a:buNone/>
              <a:defRPr>
                <a:solidFill>
                  <a:schemeClr val="accent4"/>
                </a:solidFill>
                <a:latin typeface="Poppins SemiBold"/>
                <a:ea typeface="Poppins SemiBold"/>
                <a:cs typeface="Poppins SemiBold"/>
                <a:sym typeface="Poppins SemiBold"/>
              </a:defRPr>
            </a:lvl4pPr>
            <a:lvl5pPr lvl="4" rtl="0" algn="ctr">
              <a:spcBef>
                <a:spcPts val="0"/>
              </a:spcBef>
              <a:spcAft>
                <a:spcPts val="0"/>
              </a:spcAft>
              <a:buClr>
                <a:schemeClr val="accent4"/>
              </a:buClr>
              <a:buSzPts val="1400"/>
              <a:buFont typeface="Poppins SemiBold"/>
              <a:buNone/>
              <a:defRPr>
                <a:solidFill>
                  <a:schemeClr val="accent4"/>
                </a:solidFill>
                <a:latin typeface="Poppins SemiBold"/>
                <a:ea typeface="Poppins SemiBold"/>
                <a:cs typeface="Poppins SemiBold"/>
                <a:sym typeface="Poppins SemiBold"/>
              </a:defRPr>
            </a:lvl5pPr>
            <a:lvl6pPr lvl="5" rtl="0" algn="ctr">
              <a:spcBef>
                <a:spcPts val="0"/>
              </a:spcBef>
              <a:spcAft>
                <a:spcPts val="0"/>
              </a:spcAft>
              <a:buClr>
                <a:schemeClr val="accent4"/>
              </a:buClr>
              <a:buSzPts val="1400"/>
              <a:buFont typeface="Poppins SemiBold"/>
              <a:buNone/>
              <a:defRPr>
                <a:solidFill>
                  <a:schemeClr val="accent4"/>
                </a:solidFill>
                <a:latin typeface="Poppins SemiBold"/>
                <a:ea typeface="Poppins SemiBold"/>
                <a:cs typeface="Poppins SemiBold"/>
                <a:sym typeface="Poppins SemiBold"/>
              </a:defRPr>
            </a:lvl6pPr>
            <a:lvl7pPr lvl="6" rtl="0" algn="ctr">
              <a:spcBef>
                <a:spcPts val="0"/>
              </a:spcBef>
              <a:spcAft>
                <a:spcPts val="0"/>
              </a:spcAft>
              <a:buClr>
                <a:schemeClr val="accent4"/>
              </a:buClr>
              <a:buSzPts val="1400"/>
              <a:buFont typeface="Poppins SemiBold"/>
              <a:buNone/>
              <a:defRPr>
                <a:solidFill>
                  <a:schemeClr val="accent4"/>
                </a:solidFill>
                <a:latin typeface="Poppins SemiBold"/>
                <a:ea typeface="Poppins SemiBold"/>
                <a:cs typeface="Poppins SemiBold"/>
                <a:sym typeface="Poppins SemiBold"/>
              </a:defRPr>
            </a:lvl7pPr>
            <a:lvl8pPr lvl="7" rtl="0" algn="ctr">
              <a:spcBef>
                <a:spcPts val="0"/>
              </a:spcBef>
              <a:spcAft>
                <a:spcPts val="0"/>
              </a:spcAft>
              <a:buClr>
                <a:schemeClr val="accent4"/>
              </a:buClr>
              <a:buSzPts val="1400"/>
              <a:buFont typeface="Poppins SemiBold"/>
              <a:buNone/>
              <a:defRPr>
                <a:solidFill>
                  <a:schemeClr val="accent4"/>
                </a:solidFill>
                <a:latin typeface="Poppins SemiBold"/>
                <a:ea typeface="Poppins SemiBold"/>
                <a:cs typeface="Poppins SemiBold"/>
                <a:sym typeface="Poppins SemiBold"/>
              </a:defRPr>
            </a:lvl8pPr>
            <a:lvl9pPr lvl="8" rtl="0" algn="ctr">
              <a:spcBef>
                <a:spcPts val="0"/>
              </a:spcBef>
              <a:spcAft>
                <a:spcPts val="0"/>
              </a:spcAft>
              <a:buClr>
                <a:schemeClr val="accent4"/>
              </a:buClr>
              <a:buSzPts val="1400"/>
              <a:buFont typeface="Poppins SemiBold"/>
              <a:buNone/>
              <a:defRPr>
                <a:solidFill>
                  <a:schemeClr val="accent4"/>
                </a:solidFill>
                <a:latin typeface="Poppins SemiBold"/>
                <a:ea typeface="Poppins SemiBold"/>
                <a:cs typeface="Poppins SemiBold"/>
                <a:sym typeface="Poppins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tx">
  <p:cSld name="TITLE_AND_BODY">
    <p:spTree>
      <p:nvGrpSpPr>
        <p:cNvPr id="28" name="Shape 28"/>
        <p:cNvGrpSpPr/>
        <p:nvPr/>
      </p:nvGrpSpPr>
      <p:grpSpPr>
        <a:xfrm>
          <a:off x="0" y="0"/>
          <a:ext cx="0" cy="0"/>
          <a:chOff x="0" y="0"/>
          <a:chExt cx="0" cy="0"/>
        </a:xfrm>
      </p:grpSpPr>
      <p:sp>
        <p:nvSpPr>
          <p:cNvPr id="29" name="Google Shape;29;p7"/>
          <p:cNvSpPr txBox="1"/>
          <p:nvPr>
            <p:ph idx="12" type="sldNum"/>
          </p:nvPr>
        </p:nvSpPr>
        <p:spPr>
          <a:xfrm>
            <a:off x="4496295" y="4905375"/>
            <a:ext cx="146700" cy="115500"/>
          </a:xfrm>
          <a:prstGeom prst="rect">
            <a:avLst/>
          </a:prstGeom>
          <a:noFill/>
          <a:ln>
            <a:noFill/>
          </a:ln>
        </p:spPr>
        <p:txBody>
          <a:bodyPr anchorCtr="0" anchor="t" bIns="19050" lIns="19050" spcFirstLastPara="1" rIns="19050" wrap="square" tIns="19050">
            <a:spAutoFit/>
          </a:bodyPr>
          <a:lstStyle>
            <a:lvl1pPr indent="0" lvl="0" marL="0" marR="0" rtl="0" algn="ctr">
              <a:lnSpc>
                <a:spcPct val="100000"/>
              </a:lnSpc>
              <a:spcBef>
                <a:spcPts val="0"/>
              </a:spcBef>
              <a:spcAft>
                <a:spcPts val="0"/>
              </a:spcAft>
              <a:buClr>
                <a:srgbClr val="000000"/>
              </a:buClr>
              <a:buSzPts val="900"/>
              <a:buFont typeface="Poppins Light"/>
              <a:buNone/>
              <a:defRPr b="0" i="0" sz="5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900"/>
              <a:buFont typeface="Poppins Light"/>
              <a:buNone/>
              <a:defRPr b="0" i="0" sz="5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900"/>
              <a:buFont typeface="Poppins Light"/>
              <a:buNone/>
              <a:defRPr b="0" i="0" sz="5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900"/>
              <a:buFont typeface="Poppins Light"/>
              <a:buNone/>
              <a:defRPr b="0" i="0" sz="5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900"/>
              <a:buFont typeface="Poppins Light"/>
              <a:buNone/>
              <a:defRPr b="0" i="0" sz="5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900"/>
              <a:buFont typeface="Poppins Light"/>
              <a:buNone/>
              <a:defRPr b="0" i="0" sz="5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900"/>
              <a:buFont typeface="Poppins Light"/>
              <a:buNone/>
              <a:defRPr b="0" i="0" sz="5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900"/>
              <a:buFont typeface="Poppins Light"/>
              <a:buNone/>
              <a:defRPr b="0" i="0" sz="5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900"/>
              <a:buFont typeface="Poppins Light"/>
              <a:buNone/>
              <a:defRPr b="0" i="0" sz="5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03700"/>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D0D0D"/>
              </a:buClr>
              <a:buSzPts val="3000"/>
              <a:buFont typeface="Poppins SemiBold"/>
              <a:buNone/>
              <a:defRPr sz="3000">
                <a:solidFill>
                  <a:srgbClr val="0D0D0D"/>
                </a:solidFill>
                <a:latin typeface="Poppins SemiBold"/>
                <a:ea typeface="Poppins SemiBold"/>
                <a:cs typeface="Poppins SemiBold"/>
                <a:sym typeface="Poppins SemiBold"/>
              </a:defRPr>
            </a:lvl1pPr>
            <a:lvl2pPr lvl="1" rtl="0">
              <a:spcBef>
                <a:spcPts val="0"/>
              </a:spcBef>
              <a:spcAft>
                <a:spcPts val="0"/>
              </a:spcAft>
              <a:buClr>
                <a:srgbClr val="0D0D0D"/>
              </a:buClr>
              <a:buSzPts val="3000"/>
              <a:buFont typeface="Poppins SemiBold"/>
              <a:buNone/>
              <a:defRPr sz="3000">
                <a:solidFill>
                  <a:srgbClr val="0D0D0D"/>
                </a:solidFill>
                <a:latin typeface="Poppins SemiBold"/>
                <a:ea typeface="Poppins SemiBold"/>
                <a:cs typeface="Poppins SemiBold"/>
                <a:sym typeface="Poppins SemiBold"/>
              </a:defRPr>
            </a:lvl2pPr>
            <a:lvl3pPr lvl="2" rtl="0">
              <a:spcBef>
                <a:spcPts val="0"/>
              </a:spcBef>
              <a:spcAft>
                <a:spcPts val="0"/>
              </a:spcAft>
              <a:buClr>
                <a:srgbClr val="0D0D0D"/>
              </a:buClr>
              <a:buSzPts val="3000"/>
              <a:buFont typeface="Poppins SemiBold"/>
              <a:buNone/>
              <a:defRPr sz="3000">
                <a:solidFill>
                  <a:srgbClr val="0D0D0D"/>
                </a:solidFill>
                <a:latin typeface="Poppins SemiBold"/>
                <a:ea typeface="Poppins SemiBold"/>
                <a:cs typeface="Poppins SemiBold"/>
                <a:sym typeface="Poppins SemiBold"/>
              </a:defRPr>
            </a:lvl3pPr>
            <a:lvl4pPr lvl="3" rtl="0">
              <a:spcBef>
                <a:spcPts val="0"/>
              </a:spcBef>
              <a:spcAft>
                <a:spcPts val="0"/>
              </a:spcAft>
              <a:buClr>
                <a:srgbClr val="0D0D0D"/>
              </a:buClr>
              <a:buSzPts val="3000"/>
              <a:buFont typeface="Poppins SemiBold"/>
              <a:buNone/>
              <a:defRPr sz="3000">
                <a:solidFill>
                  <a:srgbClr val="0D0D0D"/>
                </a:solidFill>
                <a:latin typeface="Poppins SemiBold"/>
                <a:ea typeface="Poppins SemiBold"/>
                <a:cs typeface="Poppins SemiBold"/>
                <a:sym typeface="Poppins SemiBold"/>
              </a:defRPr>
            </a:lvl4pPr>
            <a:lvl5pPr lvl="4" rtl="0">
              <a:spcBef>
                <a:spcPts val="0"/>
              </a:spcBef>
              <a:spcAft>
                <a:spcPts val="0"/>
              </a:spcAft>
              <a:buClr>
                <a:srgbClr val="0D0D0D"/>
              </a:buClr>
              <a:buSzPts val="3000"/>
              <a:buFont typeface="Poppins SemiBold"/>
              <a:buNone/>
              <a:defRPr sz="3000">
                <a:solidFill>
                  <a:srgbClr val="0D0D0D"/>
                </a:solidFill>
                <a:latin typeface="Poppins SemiBold"/>
                <a:ea typeface="Poppins SemiBold"/>
                <a:cs typeface="Poppins SemiBold"/>
                <a:sym typeface="Poppins SemiBold"/>
              </a:defRPr>
            </a:lvl5pPr>
            <a:lvl6pPr lvl="5" rtl="0">
              <a:spcBef>
                <a:spcPts val="0"/>
              </a:spcBef>
              <a:spcAft>
                <a:spcPts val="0"/>
              </a:spcAft>
              <a:buClr>
                <a:srgbClr val="0D0D0D"/>
              </a:buClr>
              <a:buSzPts val="3000"/>
              <a:buFont typeface="Poppins SemiBold"/>
              <a:buNone/>
              <a:defRPr sz="3000">
                <a:solidFill>
                  <a:srgbClr val="0D0D0D"/>
                </a:solidFill>
                <a:latin typeface="Poppins SemiBold"/>
                <a:ea typeface="Poppins SemiBold"/>
                <a:cs typeface="Poppins SemiBold"/>
                <a:sym typeface="Poppins SemiBold"/>
              </a:defRPr>
            </a:lvl6pPr>
            <a:lvl7pPr lvl="6" rtl="0">
              <a:spcBef>
                <a:spcPts val="0"/>
              </a:spcBef>
              <a:spcAft>
                <a:spcPts val="0"/>
              </a:spcAft>
              <a:buClr>
                <a:srgbClr val="0D0D0D"/>
              </a:buClr>
              <a:buSzPts val="3000"/>
              <a:buFont typeface="Poppins SemiBold"/>
              <a:buNone/>
              <a:defRPr sz="3000">
                <a:solidFill>
                  <a:srgbClr val="0D0D0D"/>
                </a:solidFill>
                <a:latin typeface="Poppins SemiBold"/>
                <a:ea typeface="Poppins SemiBold"/>
                <a:cs typeface="Poppins SemiBold"/>
                <a:sym typeface="Poppins SemiBold"/>
              </a:defRPr>
            </a:lvl7pPr>
            <a:lvl8pPr lvl="7" rtl="0">
              <a:spcBef>
                <a:spcPts val="0"/>
              </a:spcBef>
              <a:spcAft>
                <a:spcPts val="0"/>
              </a:spcAft>
              <a:buClr>
                <a:srgbClr val="0D0D0D"/>
              </a:buClr>
              <a:buSzPts val="3000"/>
              <a:buFont typeface="Poppins SemiBold"/>
              <a:buNone/>
              <a:defRPr sz="3000">
                <a:solidFill>
                  <a:srgbClr val="0D0D0D"/>
                </a:solidFill>
                <a:latin typeface="Poppins SemiBold"/>
                <a:ea typeface="Poppins SemiBold"/>
                <a:cs typeface="Poppins SemiBold"/>
                <a:sym typeface="Poppins SemiBold"/>
              </a:defRPr>
            </a:lvl8pPr>
            <a:lvl9pPr lvl="8" rtl="0">
              <a:spcBef>
                <a:spcPts val="0"/>
              </a:spcBef>
              <a:spcAft>
                <a:spcPts val="0"/>
              </a:spcAft>
              <a:buClr>
                <a:srgbClr val="0D0D0D"/>
              </a:buClr>
              <a:buSzPts val="3000"/>
              <a:buFont typeface="Poppins SemiBold"/>
              <a:buNone/>
              <a:defRPr sz="3000">
                <a:solidFill>
                  <a:srgbClr val="0D0D0D"/>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311700" y="1011150"/>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0D0D0D"/>
              </a:buClr>
              <a:buSzPts val="1400"/>
              <a:buFont typeface="Montserrat"/>
              <a:buChar char="●"/>
              <a:defRPr>
                <a:solidFill>
                  <a:srgbClr val="0D0D0D"/>
                </a:solidFill>
                <a:latin typeface="Montserrat"/>
                <a:ea typeface="Montserrat"/>
                <a:cs typeface="Montserrat"/>
                <a:sym typeface="Montserrat"/>
              </a:defRPr>
            </a:lvl1pPr>
            <a:lvl2pPr indent="-317500" lvl="1" marL="914400" rtl="0">
              <a:lnSpc>
                <a:spcPct val="115000"/>
              </a:lnSpc>
              <a:spcBef>
                <a:spcPts val="1600"/>
              </a:spcBef>
              <a:spcAft>
                <a:spcPts val="0"/>
              </a:spcAft>
              <a:buClr>
                <a:srgbClr val="0D0D0D"/>
              </a:buClr>
              <a:buSzPts val="1400"/>
              <a:buFont typeface="Montserrat"/>
              <a:buChar char="○"/>
              <a:defRPr>
                <a:solidFill>
                  <a:srgbClr val="0D0D0D"/>
                </a:solidFill>
                <a:latin typeface="Montserrat"/>
                <a:ea typeface="Montserrat"/>
                <a:cs typeface="Montserrat"/>
                <a:sym typeface="Montserrat"/>
              </a:defRPr>
            </a:lvl2pPr>
            <a:lvl3pPr indent="-317500" lvl="2" marL="1371600" rtl="0">
              <a:lnSpc>
                <a:spcPct val="115000"/>
              </a:lnSpc>
              <a:spcBef>
                <a:spcPts val="1600"/>
              </a:spcBef>
              <a:spcAft>
                <a:spcPts val="0"/>
              </a:spcAft>
              <a:buClr>
                <a:srgbClr val="0D0D0D"/>
              </a:buClr>
              <a:buSzPts val="1400"/>
              <a:buFont typeface="Montserrat"/>
              <a:buChar char="■"/>
              <a:defRPr>
                <a:solidFill>
                  <a:srgbClr val="0D0D0D"/>
                </a:solidFill>
                <a:latin typeface="Montserrat"/>
                <a:ea typeface="Montserrat"/>
                <a:cs typeface="Montserrat"/>
                <a:sym typeface="Montserrat"/>
              </a:defRPr>
            </a:lvl3pPr>
            <a:lvl4pPr indent="-317500" lvl="3" marL="1828800" rtl="0">
              <a:lnSpc>
                <a:spcPct val="115000"/>
              </a:lnSpc>
              <a:spcBef>
                <a:spcPts val="1600"/>
              </a:spcBef>
              <a:spcAft>
                <a:spcPts val="0"/>
              </a:spcAft>
              <a:buClr>
                <a:srgbClr val="0D0D0D"/>
              </a:buClr>
              <a:buSzPts val="1400"/>
              <a:buFont typeface="Montserrat"/>
              <a:buChar char="●"/>
              <a:defRPr>
                <a:solidFill>
                  <a:srgbClr val="0D0D0D"/>
                </a:solidFill>
                <a:latin typeface="Montserrat"/>
                <a:ea typeface="Montserrat"/>
                <a:cs typeface="Montserrat"/>
                <a:sym typeface="Montserrat"/>
              </a:defRPr>
            </a:lvl4pPr>
            <a:lvl5pPr indent="-317500" lvl="4" marL="2286000" rtl="0">
              <a:lnSpc>
                <a:spcPct val="115000"/>
              </a:lnSpc>
              <a:spcBef>
                <a:spcPts val="1600"/>
              </a:spcBef>
              <a:spcAft>
                <a:spcPts val="0"/>
              </a:spcAft>
              <a:buClr>
                <a:srgbClr val="0D0D0D"/>
              </a:buClr>
              <a:buSzPts val="1400"/>
              <a:buFont typeface="Montserrat"/>
              <a:buChar char="○"/>
              <a:defRPr>
                <a:solidFill>
                  <a:srgbClr val="0D0D0D"/>
                </a:solidFill>
                <a:latin typeface="Montserrat"/>
                <a:ea typeface="Montserrat"/>
                <a:cs typeface="Montserrat"/>
                <a:sym typeface="Montserrat"/>
              </a:defRPr>
            </a:lvl5pPr>
            <a:lvl6pPr indent="-317500" lvl="5" marL="2743200" rtl="0">
              <a:lnSpc>
                <a:spcPct val="115000"/>
              </a:lnSpc>
              <a:spcBef>
                <a:spcPts val="1600"/>
              </a:spcBef>
              <a:spcAft>
                <a:spcPts val="0"/>
              </a:spcAft>
              <a:buClr>
                <a:srgbClr val="0D0D0D"/>
              </a:buClr>
              <a:buSzPts val="1400"/>
              <a:buFont typeface="Montserrat"/>
              <a:buChar char="■"/>
              <a:defRPr>
                <a:solidFill>
                  <a:srgbClr val="0D0D0D"/>
                </a:solidFill>
                <a:latin typeface="Montserrat"/>
                <a:ea typeface="Montserrat"/>
                <a:cs typeface="Montserrat"/>
                <a:sym typeface="Montserrat"/>
              </a:defRPr>
            </a:lvl6pPr>
            <a:lvl7pPr indent="-317500" lvl="6" marL="3200400" rtl="0">
              <a:lnSpc>
                <a:spcPct val="115000"/>
              </a:lnSpc>
              <a:spcBef>
                <a:spcPts val="1600"/>
              </a:spcBef>
              <a:spcAft>
                <a:spcPts val="0"/>
              </a:spcAft>
              <a:buClr>
                <a:srgbClr val="0D0D0D"/>
              </a:buClr>
              <a:buSzPts val="1400"/>
              <a:buFont typeface="Montserrat"/>
              <a:buChar char="●"/>
              <a:defRPr>
                <a:solidFill>
                  <a:srgbClr val="0D0D0D"/>
                </a:solidFill>
                <a:latin typeface="Montserrat"/>
                <a:ea typeface="Montserrat"/>
                <a:cs typeface="Montserrat"/>
                <a:sym typeface="Montserrat"/>
              </a:defRPr>
            </a:lvl7pPr>
            <a:lvl8pPr indent="-317500" lvl="7" marL="3657600" rtl="0">
              <a:lnSpc>
                <a:spcPct val="115000"/>
              </a:lnSpc>
              <a:spcBef>
                <a:spcPts val="1600"/>
              </a:spcBef>
              <a:spcAft>
                <a:spcPts val="0"/>
              </a:spcAft>
              <a:buClr>
                <a:srgbClr val="0D0D0D"/>
              </a:buClr>
              <a:buSzPts val="1400"/>
              <a:buFont typeface="Montserrat"/>
              <a:buChar char="○"/>
              <a:defRPr>
                <a:solidFill>
                  <a:srgbClr val="0D0D0D"/>
                </a:solidFill>
                <a:latin typeface="Montserrat"/>
                <a:ea typeface="Montserrat"/>
                <a:cs typeface="Montserrat"/>
                <a:sym typeface="Montserrat"/>
              </a:defRPr>
            </a:lvl8pPr>
            <a:lvl9pPr indent="-317500" lvl="8" marL="4114800" rtl="0">
              <a:lnSpc>
                <a:spcPct val="115000"/>
              </a:lnSpc>
              <a:spcBef>
                <a:spcPts val="1600"/>
              </a:spcBef>
              <a:spcAft>
                <a:spcPts val="1600"/>
              </a:spcAft>
              <a:buClr>
                <a:srgbClr val="0D0D0D"/>
              </a:buClr>
              <a:buSzPts val="1400"/>
              <a:buFont typeface="Montserrat"/>
              <a:buChar char="■"/>
              <a:defRPr>
                <a:solidFill>
                  <a:srgbClr val="0D0D0D"/>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mc:AlternateContent>
    <mc:Choice Requires="p14">
      <p:transition spd="slow" p14:dur="1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beemerdocs.com/" TargetMode="External"/><Relationship Id="rId4" Type="http://schemas.openxmlformats.org/officeDocument/2006/relationships/image" Target="../media/image8.png"/><Relationship Id="rId5" Type="http://schemas.openxmlformats.org/officeDocument/2006/relationships/hyperlink" Target="https://www.beemerdocs.com/pitch-booste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buy.stripe.com/9AQ5klgP7ftA8OQcMP?client_reference_id=recV25qta5aPpiC9W" TargetMode="External"/><Relationship Id="rId4" Type="http://schemas.openxmlformats.org/officeDocument/2006/relationships/hyperlink" Target="https://beemerdocs.com/" TargetMode="External"/><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p:nvPr/>
        </p:nvSpPr>
        <p:spPr>
          <a:xfrm>
            <a:off x="476293" y="476250"/>
            <a:ext cx="3714900" cy="4191000"/>
          </a:xfrm>
          <a:prstGeom prst="roundRect">
            <a:avLst>
              <a:gd fmla="val 7730" name="adj"/>
            </a:avLst>
          </a:prstGeom>
          <a:solidFill>
            <a:srgbClr val="E0F0E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35" name="Google Shape;35;p8"/>
          <p:cNvSpPr txBox="1"/>
          <p:nvPr/>
        </p:nvSpPr>
        <p:spPr>
          <a:xfrm>
            <a:off x="4943475" y="1245569"/>
            <a:ext cx="3524400" cy="16317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0D0D0D"/>
              </a:buClr>
              <a:buSzPts val="900"/>
              <a:buFont typeface="Poppins Light"/>
              <a:buNone/>
            </a:pPr>
            <a:r>
              <a:rPr lang="en-US" sz="900">
                <a:solidFill>
                  <a:srgbClr val="004932"/>
                </a:solidFill>
                <a:latin typeface="Poppins SemiBold"/>
                <a:ea typeface="Poppins SemiBold"/>
                <a:cs typeface="Poppins SemiBold"/>
                <a:sym typeface="Poppins SemiBold"/>
              </a:rPr>
              <a:t>You may find that the generated text is quite long and that you end up with too many slides.</a:t>
            </a:r>
            <a:r>
              <a:rPr lang="en-US" sz="900">
                <a:solidFill>
                  <a:srgbClr val="0D0D0D"/>
                </a:solidFill>
                <a:latin typeface="Poppins Light"/>
                <a:ea typeface="Poppins Light"/>
                <a:cs typeface="Poppins Light"/>
                <a:sym typeface="Poppins Light"/>
              </a:rPr>
              <a:t> </a:t>
            </a:r>
            <a:r>
              <a:rPr lang="en-US" sz="900">
                <a:solidFill>
                  <a:srgbClr val="0D0D0D"/>
                </a:solidFill>
                <a:latin typeface="Poppins"/>
                <a:ea typeface="Poppins"/>
                <a:cs typeface="Poppins"/>
                <a:sym typeface="Poppins"/>
              </a:rPr>
              <a:t>This is intentional, as we'd rather give you more info than less. We find it easier to boil down from a larger amount of content than to add on from scratch. </a:t>
            </a:r>
            <a:endParaRPr i="0" sz="500" u="none" cap="none" strike="noStrike">
              <a:solidFill>
                <a:srgbClr val="000000"/>
              </a:solidFill>
              <a:latin typeface="Poppins"/>
              <a:ea typeface="Poppins"/>
              <a:cs typeface="Poppins"/>
              <a:sym typeface="Poppins"/>
            </a:endParaRPr>
          </a:p>
          <a:p>
            <a:pPr indent="0" lvl="0" marL="0" marR="0" rtl="0" algn="l">
              <a:lnSpc>
                <a:spcPct val="150000"/>
              </a:lnSpc>
              <a:spcBef>
                <a:spcPts val="0"/>
              </a:spcBef>
              <a:spcAft>
                <a:spcPts val="0"/>
              </a:spcAft>
              <a:buClr>
                <a:srgbClr val="0D0D0D"/>
              </a:buClr>
              <a:buSzPts val="900"/>
              <a:buFont typeface="Poppins Light"/>
              <a:buNone/>
            </a:pPr>
            <a:r>
              <a:t/>
            </a:r>
            <a:endParaRPr i="0" sz="900" u="none" cap="none" strike="noStrike">
              <a:solidFill>
                <a:srgbClr val="0D0D0D"/>
              </a:solidFill>
              <a:latin typeface="Poppins"/>
              <a:ea typeface="Poppins"/>
              <a:cs typeface="Poppins"/>
              <a:sym typeface="Poppins"/>
            </a:endParaRPr>
          </a:p>
          <a:p>
            <a:pPr indent="0" lvl="0" marL="0" marR="0" rtl="0" algn="l">
              <a:lnSpc>
                <a:spcPct val="150000"/>
              </a:lnSpc>
              <a:spcBef>
                <a:spcPts val="0"/>
              </a:spcBef>
              <a:spcAft>
                <a:spcPts val="0"/>
              </a:spcAft>
              <a:buClr>
                <a:srgbClr val="0D0D0D"/>
              </a:buClr>
              <a:buSzPts val="900"/>
              <a:buFont typeface="Poppins Light"/>
              <a:buNone/>
            </a:pPr>
            <a:r>
              <a:rPr lang="en-US" sz="900">
                <a:solidFill>
                  <a:srgbClr val="0D0D0D"/>
                </a:solidFill>
                <a:latin typeface="Poppins SemiBold"/>
                <a:ea typeface="Poppins SemiBold"/>
                <a:cs typeface="Poppins SemiBold"/>
                <a:sym typeface="Poppins SemiBold"/>
              </a:rPr>
              <a:t>Essentially, we prefer to provide you with too much rather than too little.</a:t>
            </a:r>
            <a:endParaRPr i="0" sz="500" u="none" cap="none" strike="noStrike">
              <a:solidFill>
                <a:srgbClr val="000000"/>
              </a:solidFill>
              <a:latin typeface="Poppins SemiBold"/>
              <a:ea typeface="Poppins SemiBold"/>
              <a:cs typeface="Poppins SemiBold"/>
              <a:sym typeface="Poppins SemiBold"/>
            </a:endParaRPr>
          </a:p>
        </p:txBody>
      </p:sp>
      <p:sp>
        <p:nvSpPr>
          <p:cNvPr id="36" name="Google Shape;36;p8"/>
          <p:cNvSpPr txBox="1"/>
          <p:nvPr/>
        </p:nvSpPr>
        <p:spPr>
          <a:xfrm>
            <a:off x="784744" y="875475"/>
            <a:ext cx="3105000" cy="2349600"/>
          </a:xfrm>
          <a:prstGeom prst="rect">
            <a:avLst/>
          </a:prstGeom>
          <a:noFill/>
          <a:ln>
            <a:noFill/>
          </a:ln>
        </p:spPr>
        <p:txBody>
          <a:bodyPr anchorCtr="0" anchor="t" bIns="19050" lIns="19050" spcFirstLastPara="1" rIns="19050" wrap="square" tIns="19050">
            <a:noAutofit/>
          </a:bodyPr>
          <a:lstStyle/>
          <a:p>
            <a:pPr indent="0" lvl="0" marL="0" rtl="0" algn="l">
              <a:lnSpc>
                <a:spcPct val="120000"/>
              </a:lnSpc>
              <a:spcBef>
                <a:spcPts val="0"/>
              </a:spcBef>
              <a:spcAft>
                <a:spcPts val="0"/>
              </a:spcAft>
              <a:buNone/>
            </a:pPr>
            <a:r>
              <a:rPr lang="en-US" sz="1400">
                <a:solidFill>
                  <a:schemeClr val="dk1"/>
                </a:solidFill>
                <a:latin typeface="Poppins SemiBold"/>
                <a:ea typeface="Poppins SemiBold"/>
                <a:cs typeface="Poppins SemiBold"/>
                <a:sym typeface="Poppins SemiBold"/>
              </a:rPr>
              <a:t>👋  </a:t>
            </a:r>
            <a:r>
              <a:rPr lang="en-US" sz="1400">
                <a:solidFill>
                  <a:srgbClr val="004932"/>
                </a:solidFill>
                <a:latin typeface="Poppins SemiBold"/>
                <a:ea typeface="Poppins SemiBold"/>
                <a:cs typeface="Poppins SemiBold"/>
                <a:sym typeface="Poppins SemiBold"/>
              </a:rPr>
              <a:t>Hi </a:t>
            </a:r>
            <a:r>
              <a:rPr lang="en-US">
                <a:solidFill>
                  <a:srgbClr val="004932"/>
                </a:solidFill>
                <a:latin typeface="Poppins SemiBold"/>
                <a:ea typeface="Poppins SemiBold"/>
                <a:cs typeface="Poppins SemiBold"/>
                <a:sym typeface="Poppins SemiBold"/>
              </a:rPr>
              <a:t>Anjaly Maria Antony</a:t>
            </a:r>
            <a:r>
              <a:rPr lang="en-US" sz="1400">
                <a:solidFill>
                  <a:srgbClr val="004932"/>
                </a:solidFill>
                <a:latin typeface="Poppins SemiBold"/>
                <a:ea typeface="Poppins SemiBold"/>
                <a:cs typeface="Poppins SemiBold"/>
                <a:sym typeface="Poppins SemiBold"/>
              </a:rPr>
              <a:t>!</a:t>
            </a:r>
            <a:endParaRPr sz="1400">
              <a:solidFill>
                <a:srgbClr val="004932"/>
              </a:solidFill>
              <a:latin typeface="Poppins SemiBold"/>
              <a:ea typeface="Poppins SemiBold"/>
              <a:cs typeface="Poppins SemiBold"/>
              <a:sym typeface="Poppins SemiBold"/>
            </a:endParaRPr>
          </a:p>
          <a:p>
            <a:pPr indent="0" lvl="0" marL="0" marR="0" rtl="0" algn="l">
              <a:lnSpc>
                <a:spcPct val="120000"/>
              </a:lnSpc>
              <a:spcBef>
                <a:spcPts val="0"/>
              </a:spcBef>
              <a:spcAft>
                <a:spcPts val="0"/>
              </a:spcAft>
              <a:buNone/>
            </a:pPr>
            <a:r>
              <a:t/>
            </a:r>
            <a:endParaRPr sz="1400">
              <a:solidFill>
                <a:srgbClr val="004932"/>
              </a:solidFill>
              <a:latin typeface="Poppins SemiBold"/>
              <a:ea typeface="Poppins SemiBold"/>
              <a:cs typeface="Poppins SemiBold"/>
              <a:sym typeface="Poppins SemiBold"/>
            </a:endParaRPr>
          </a:p>
          <a:p>
            <a:pPr indent="0" lvl="0" marL="0" marR="0" rtl="0" algn="l">
              <a:lnSpc>
                <a:spcPct val="120000"/>
              </a:lnSpc>
              <a:spcBef>
                <a:spcPts val="0"/>
              </a:spcBef>
              <a:spcAft>
                <a:spcPts val="0"/>
              </a:spcAft>
              <a:buNone/>
            </a:pPr>
            <a:r>
              <a:rPr lang="en-US" sz="1900">
                <a:solidFill>
                  <a:srgbClr val="004932"/>
                </a:solidFill>
                <a:latin typeface="Poppins SemiBold"/>
                <a:ea typeface="Poppins SemiBold"/>
                <a:cs typeface="Poppins SemiBold"/>
                <a:sym typeface="Poppins SemiBold"/>
              </a:rPr>
              <a:t>Thank you for using our Beemer Pitch deck tool</a:t>
            </a:r>
            <a:endParaRPr sz="1900">
              <a:solidFill>
                <a:srgbClr val="004932"/>
              </a:solidFill>
              <a:latin typeface="Poppins SemiBold"/>
              <a:ea typeface="Poppins SemiBold"/>
              <a:cs typeface="Poppins SemiBold"/>
              <a:sym typeface="Poppins SemiBold"/>
            </a:endParaRPr>
          </a:p>
          <a:p>
            <a:pPr indent="0" lvl="0" marL="0" rtl="0" algn="l">
              <a:lnSpc>
                <a:spcPct val="115000"/>
              </a:lnSpc>
              <a:spcBef>
                <a:spcPts val="0"/>
              </a:spcBef>
              <a:spcAft>
                <a:spcPts val="0"/>
              </a:spcAft>
              <a:buNone/>
            </a:pPr>
            <a:r>
              <a:t/>
            </a:r>
            <a:endParaRPr sz="1300">
              <a:solidFill>
                <a:srgbClr val="004932"/>
              </a:solidFill>
              <a:latin typeface="Poppins Medium"/>
              <a:ea typeface="Poppins Medium"/>
              <a:cs typeface="Poppins Medium"/>
              <a:sym typeface="Poppins Medium"/>
            </a:endParaRPr>
          </a:p>
          <a:p>
            <a:pPr indent="0" lvl="0" marL="0" rtl="0" algn="l">
              <a:lnSpc>
                <a:spcPct val="150000"/>
              </a:lnSpc>
              <a:spcBef>
                <a:spcPts val="0"/>
              </a:spcBef>
              <a:spcAft>
                <a:spcPts val="0"/>
              </a:spcAft>
              <a:buNone/>
            </a:pPr>
            <a:r>
              <a:rPr lang="en-US" sz="1400">
                <a:solidFill>
                  <a:srgbClr val="004932"/>
                </a:solidFill>
                <a:latin typeface="Poppins Medium"/>
                <a:ea typeface="Poppins Medium"/>
                <a:cs typeface="Poppins Medium"/>
                <a:sym typeface="Poppins Medium"/>
              </a:rPr>
              <a:t>This is just the first step in your journey to creating an impactful pitch for </a:t>
            </a:r>
            <a:r>
              <a:rPr lang="en-US">
                <a:solidFill>
                  <a:srgbClr val="004932"/>
                </a:solidFill>
                <a:latin typeface="Poppins Medium"/>
                <a:ea typeface="Poppins Medium"/>
                <a:cs typeface="Poppins Medium"/>
                <a:sym typeface="Poppins Medium"/>
              </a:rPr>
              <a:t>PiñaRoot Grow Bags</a:t>
            </a:r>
            <a:endParaRPr sz="3000">
              <a:solidFill>
                <a:srgbClr val="0D0D0D"/>
              </a:solidFill>
              <a:latin typeface="Poppins SemiBold"/>
              <a:ea typeface="Poppins SemiBold"/>
              <a:cs typeface="Poppins SemiBold"/>
              <a:sym typeface="Poppins SemiBold"/>
            </a:endParaRPr>
          </a:p>
        </p:txBody>
      </p:sp>
      <p:sp>
        <p:nvSpPr>
          <p:cNvPr id="37" name="Google Shape;37;p8"/>
          <p:cNvSpPr txBox="1"/>
          <p:nvPr/>
        </p:nvSpPr>
        <p:spPr>
          <a:xfrm>
            <a:off x="4943475" y="849885"/>
            <a:ext cx="3524400" cy="254100"/>
          </a:xfrm>
          <a:prstGeom prst="rect">
            <a:avLst/>
          </a:prstGeom>
          <a:noFill/>
          <a:ln>
            <a:noFill/>
          </a:ln>
        </p:spPr>
        <p:txBody>
          <a:bodyPr anchorCtr="0" anchor="t" bIns="19050" lIns="19050" spcFirstLastPara="1" rIns="19050" wrap="square" tIns="19050">
            <a:spAutoFit/>
          </a:bodyPr>
          <a:lstStyle/>
          <a:p>
            <a:pPr indent="0" lvl="0" marL="0" marR="0" rtl="0" algn="l">
              <a:lnSpc>
                <a:spcPct val="130000"/>
              </a:lnSpc>
              <a:spcBef>
                <a:spcPts val="0"/>
              </a:spcBef>
              <a:spcAft>
                <a:spcPts val="0"/>
              </a:spcAft>
              <a:buClr>
                <a:srgbClr val="0D0D0D"/>
              </a:buClr>
              <a:buSzPts val="1400"/>
              <a:buFont typeface="Poppins SemiBold"/>
              <a:buNone/>
            </a:pPr>
            <a:r>
              <a:rPr lang="en-US" sz="1400">
                <a:solidFill>
                  <a:srgbClr val="0D0D0D"/>
                </a:solidFill>
                <a:latin typeface="Poppins SemiBold"/>
                <a:ea typeface="Poppins SemiBold"/>
                <a:cs typeface="Poppins SemiBold"/>
                <a:sym typeface="Poppins SemiBold"/>
              </a:rPr>
              <a:t>Quick reminder 💡</a:t>
            </a:r>
            <a:endParaRPr b="0" i="0" sz="500" u="none" cap="none" strike="noStrike">
              <a:solidFill>
                <a:srgbClr val="000000"/>
              </a:solidFill>
              <a:latin typeface="Arial"/>
              <a:ea typeface="Arial"/>
              <a:cs typeface="Arial"/>
              <a:sym typeface="Arial"/>
            </a:endParaRPr>
          </a:p>
        </p:txBody>
      </p:sp>
      <p:pic>
        <p:nvPicPr>
          <p:cNvPr id="38" name="Google Shape;38;p8">
            <a:hlinkClick r:id="rId3"/>
          </p:cNvPr>
          <p:cNvPicPr preferRelativeResize="0"/>
          <p:nvPr/>
        </p:nvPicPr>
        <p:blipFill>
          <a:blip r:embed="rId4">
            <a:alphaModFix/>
          </a:blip>
          <a:stretch>
            <a:fillRect/>
          </a:stretch>
        </p:blipFill>
        <p:spPr>
          <a:xfrm>
            <a:off x="784744" y="4082447"/>
            <a:ext cx="895643" cy="177478"/>
          </a:xfrm>
          <a:prstGeom prst="rect">
            <a:avLst/>
          </a:prstGeom>
          <a:noFill/>
          <a:ln>
            <a:noFill/>
          </a:ln>
        </p:spPr>
      </p:pic>
      <p:sp>
        <p:nvSpPr>
          <p:cNvPr id="39" name="Google Shape;39;p8"/>
          <p:cNvSpPr txBox="1"/>
          <p:nvPr/>
        </p:nvSpPr>
        <p:spPr>
          <a:xfrm>
            <a:off x="4943475" y="3680504"/>
            <a:ext cx="3524400" cy="207900"/>
          </a:xfrm>
          <a:prstGeom prst="rect">
            <a:avLst/>
          </a:prstGeom>
          <a:noFill/>
          <a:ln>
            <a:noFill/>
          </a:ln>
        </p:spPr>
        <p:txBody>
          <a:bodyPr anchorCtr="0" anchor="t" bIns="19050" lIns="19050" spcFirstLastPara="1" rIns="19050" wrap="square" tIns="19050">
            <a:spAutoFit/>
          </a:bodyPr>
          <a:lstStyle/>
          <a:p>
            <a:pPr indent="0" lvl="0" marL="0" marR="0" rtl="0" algn="l">
              <a:lnSpc>
                <a:spcPct val="130000"/>
              </a:lnSpc>
              <a:spcBef>
                <a:spcPts val="0"/>
              </a:spcBef>
              <a:spcAft>
                <a:spcPts val="0"/>
              </a:spcAft>
              <a:buClr>
                <a:srgbClr val="0D0D0D"/>
              </a:buClr>
              <a:buSzPts val="1400"/>
              <a:buFont typeface="Poppins SemiBold"/>
              <a:buNone/>
            </a:pPr>
            <a:r>
              <a:rPr lang="en-US" sz="1100">
                <a:solidFill>
                  <a:srgbClr val="0D0D0D"/>
                </a:solidFill>
                <a:latin typeface="Poppins SemiBold"/>
                <a:ea typeface="Poppins SemiBold"/>
                <a:cs typeface="Poppins SemiBold"/>
                <a:sym typeface="Poppins SemiBold"/>
              </a:rPr>
              <a:t>The pitch booster</a:t>
            </a:r>
            <a:endParaRPr b="0" i="0" sz="1100" u="none" cap="none" strike="noStrike">
              <a:solidFill>
                <a:srgbClr val="000000"/>
              </a:solidFill>
              <a:latin typeface="Arial"/>
              <a:ea typeface="Arial"/>
              <a:cs typeface="Arial"/>
              <a:sym typeface="Arial"/>
            </a:endParaRPr>
          </a:p>
        </p:txBody>
      </p:sp>
      <p:sp>
        <p:nvSpPr>
          <p:cNvPr id="40" name="Google Shape;40;p8"/>
          <p:cNvSpPr txBox="1"/>
          <p:nvPr/>
        </p:nvSpPr>
        <p:spPr>
          <a:xfrm>
            <a:off x="4943475" y="3939450"/>
            <a:ext cx="3524400" cy="3849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0D0D0D"/>
              </a:buClr>
              <a:buSzPts val="900"/>
              <a:buFont typeface="Poppins Light"/>
              <a:buNone/>
            </a:pPr>
            <a:r>
              <a:rPr lang="en-US" sz="900">
                <a:solidFill>
                  <a:srgbClr val="0D0D0D"/>
                </a:solidFill>
                <a:latin typeface="Poppins"/>
                <a:ea typeface="Poppins"/>
                <a:cs typeface="Poppins"/>
                <a:sym typeface="Poppins"/>
              </a:rPr>
              <a:t>Want to learn more about how great it is? </a:t>
            </a:r>
            <a:br>
              <a:rPr lang="en-US" sz="900">
                <a:solidFill>
                  <a:srgbClr val="0D0D0D"/>
                </a:solidFill>
                <a:latin typeface="Poppins"/>
                <a:ea typeface="Poppins"/>
                <a:cs typeface="Poppins"/>
                <a:sym typeface="Poppins"/>
              </a:rPr>
            </a:br>
            <a:r>
              <a:rPr lang="en-US" sz="900">
                <a:solidFill>
                  <a:srgbClr val="0D0D0D"/>
                </a:solidFill>
                <a:latin typeface="Poppins SemiBold"/>
                <a:ea typeface="Poppins SemiBold"/>
                <a:cs typeface="Poppins SemiBold"/>
                <a:sym typeface="Poppins SemiBold"/>
              </a:rPr>
              <a:t>Go to </a:t>
            </a:r>
            <a:r>
              <a:rPr lang="en-US" sz="900" u="sng">
                <a:solidFill>
                  <a:schemeClr val="hlink"/>
                </a:solidFill>
                <a:latin typeface="Poppins SemiBold"/>
                <a:ea typeface="Poppins SemiBold"/>
                <a:cs typeface="Poppins SemiBold"/>
                <a:sym typeface="Poppins SemiBold"/>
                <a:hlinkClick action="ppaction://hlinkshowjump?jump=nextslide"/>
              </a:rPr>
              <a:t>next slide</a:t>
            </a:r>
            <a:r>
              <a:rPr lang="en-US" sz="900">
                <a:solidFill>
                  <a:srgbClr val="0D0D0D"/>
                </a:solidFill>
                <a:latin typeface="Poppins SemiBold"/>
                <a:ea typeface="Poppins SemiBold"/>
                <a:cs typeface="Poppins SemiBold"/>
                <a:sym typeface="Poppins SemiBold"/>
              </a:rPr>
              <a:t> or </a:t>
            </a:r>
            <a:r>
              <a:rPr lang="en-US" sz="900" u="sng">
                <a:solidFill>
                  <a:schemeClr val="hlink"/>
                </a:solidFill>
                <a:latin typeface="Poppins SemiBold"/>
                <a:ea typeface="Poppins SemiBold"/>
                <a:cs typeface="Poppins SemiBold"/>
                <a:sym typeface="Poppins SemiBold"/>
                <a:hlinkClick r:id="rId5"/>
              </a:rPr>
              <a:t>read more on our website</a:t>
            </a:r>
            <a:endParaRPr i="0" sz="500" u="none" cap="none" strike="noStrike">
              <a:solidFill>
                <a:srgbClr val="000000"/>
              </a:solidFill>
              <a:latin typeface="Poppins SemiBold"/>
              <a:ea typeface="Poppins SemiBold"/>
              <a:cs typeface="Poppins SemiBold"/>
              <a:sym typeface="Poppi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p:nvPr/>
        </p:nvSpPr>
        <p:spPr>
          <a:xfrm>
            <a:off x="4780737" y="624750"/>
            <a:ext cx="3894000" cy="3894000"/>
          </a:xfrm>
          <a:prstGeom prst="roundRect">
            <a:avLst>
              <a:gd fmla="val 35359" name="adj"/>
            </a:avLst>
          </a:prstGeom>
          <a:solidFill>
            <a:schemeClr val="dk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pic>
        <p:nvPicPr>
          <p:cNvPr descr="Image" id="126" name="Google Shape;126;p17"/>
          <p:cNvPicPr preferRelativeResize="0"/>
          <p:nvPr/>
        </p:nvPicPr>
        <p:blipFill rotWithShape="1">
          <a:blip r:embed="rId3">
            <a:alphaModFix/>
          </a:blip>
          <a:srcRect b="0" l="0" r="0" t="0"/>
          <a:stretch/>
        </p:blipFill>
        <p:spPr>
          <a:xfrm>
            <a:off x="5598125" y="1242351"/>
            <a:ext cx="2244800" cy="4633550"/>
          </a:xfrm>
          <a:prstGeom prst="rect">
            <a:avLst/>
          </a:prstGeom>
          <a:noFill/>
          <a:ln>
            <a:noFill/>
          </a:ln>
        </p:spPr>
      </p:pic>
      <p:pic>
        <p:nvPicPr>
          <p:cNvPr id="127" name="Google Shape;127;p17"/>
          <p:cNvPicPr preferRelativeResize="0"/>
          <p:nvPr/>
        </p:nvPicPr>
        <p:blipFill rotWithShape="1">
          <a:blip r:embed="rId4">
            <a:alphaModFix/>
          </a:blip>
          <a:srcRect b="0" l="9651" r="9651" t="0"/>
          <a:stretch/>
        </p:blipFill>
        <p:spPr>
          <a:xfrm>
            <a:off x="5709579" y="1329219"/>
            <a:ext cx="2024352" cy="4459860"/>
          </a:xfrm>
          <a:custGeom>
            <a:rect b="b" l="l" r="r" t="t"/>
            <a:pathLst>
              <a:path extrusionOk="0" h="21600" w="21600">
                <a:moveTo>
                  <a:pt x="2948" y="0"/>
                </a:moveTo>
                <a:cubicBezTo>
                  <a:pt x="1319" y="0"/>
                  <a:pt x="0" y="599"/>
                  <a:pt x="0" y="1338"/>
                </a:cubicBezTo>
                <a:lnTo>
                  <a:pt x="0" y="20417"/>
                </a:lnTo>
                <a:cubicBezTo>
                  <a:pt x="0" y="21071"/>
                  <a:pt x="1166" y="21600"/>
                  <a:pt x="2605" y="21600"/>
                </a:cubicBezTo>
                <a:lnTo>
                  <a:pt x="18993" y="21600"/>
                </a:lnTo>
                <a:cubicBezTo>
                  <a:pt x="20432" y="21600"/>
                  <a:pt x="21600" y="21071"/>
                  <a:pt x="21600" y="20417"/>
                </a:cubicBezTo>
                <a:lnTo>
                  <a:pt x="21600" y="1338"/>
                </a:lnTo>
                <a:cubicBezTo>
                  <a:pt x="21600" y="599"/>
                  <a:pt x="20279" y="0"/>
                  <a:pt x="18650" y="0"/>
                </a:cubicBezTo>
                <a:lnTo>
                  <a:pt x="2948" y="0"/>
                </a:lnTo>
                <a:close/>
                <a:moveTo>
                  <a:pt x="8926" y="275"/>
                </a:moveTo>
                <a:lnTo>
                  <a:pt x="12753" y="275"/>
                </a:lnTo>
                <a:cubicBezTo>
                  <a:pt x="13188" y="275"/>
                  <a:pt x="13448" y="275"/>
                  <a:pt x="13622" y="302"/>
                </a:cubicBezTo>
                <a:cubicBezTo>
                  <a:pt x="13899" y="348"/>
                  <a:pt x="14118" y="447"/>
                  <a:pt x="14219" y="573"/>
                </a:cubicBezTo>
                <a:cubicBezTo>
                  <a:pt x="14259" y="623"/>
                  <a:pt x="14279" y="675"/>
                  <a:pt x="14279" y="728"/>
                </a:cubicBezTo>
                <a:cubicBezTo>
                  <a:pt x="14279" y="780"/>
                  <a:pt x="14259" y="833"/>
                  <a:pt x="14219" y="883"/>
                </a:cubicBezTo>
                <a:cubicBezTo>
                  <a:pt x="14118" y="1009"/>
                  <a:pt x="13899" y="1108"/>
                  <a:pt x="13622" y="1154"/>
                </a:cubicBezTo>
                <a:cubicBezTo>
                  <a:pt x="13448" y="1181"/>
                  <a:pt x="13188" y="1181"/>
                  <a:pt x="12753" y="1181"/>
                </a:cubicBezTo>
                <a:lnTo>
                  <a:pt x="8926" y="1181"/>
                </a:lnTo>
                <a:cubicBezTo>
                  <a:pt x="8491" y="1181"/>
                  <a:pt x="8231" y="1181"/>
                  <a:pt x="8057" y="1154"/>
                </a:cubicBezTo>
                <a:cubicBezTo>
                  <a:pt x="7780" y="1108"/>
                  <a:pt x="7562" y="1009"/>
                  <a:pt x="7462" y="883"/>
                </a:cubicBezTo>
                <a:cubicBezTo>
                  <a:pt x="7422" y="833"/>
                  <a:pt x="7400" y="780"/>
                  <a:pt x="7400" y="728"/>
                </a:cubicBezTo>
                <a:cubicBezTo>
                  <a:pt x="7400" y="675"/>
                  <a:pt x="7422" y="623"/>
                  <a:pt x="7462" y="573"/>
                </a:cubicBezTo>
                <a:cubicBezTo>
                  <a:pt x="7562" y="447"/>
                  <a:pt x="7780" y="348"/>
                  <a:pt x="8057" y="302"/>
                </a:cubicBezTo>
                <a:cubicBezTo>
                  <a:pt x="8231" y="275"/>
                  <a:pt x="8491" y="275"/>
                  <a:pt x="8926" y="275"/>
                </a:cubicBezTo>
                <a:close/>
              </a:path>
            </a:pathLst>
          </a:custGeom>
          <a:noFill/>
          <a:ln>
            <a:noFill/>
          </a:ln>
        </p:spPr>
      </p:pic>
      <p:sp>
        <p:nvSpPr>
          <p:cNvPr id="128" name="Google Shape;128;p17"/>
          <p:cNvSpPr txBox="1"/>
          <p:nvPr>
            <p:ph idx="1" type="subTitle"/>
          </p:nvPr>
        </p:nvSpPr>
        <p:spPr>
          <a:xfrm>
            <a:off x="470600" y="413825"/>
            <a:ext cx="3761100" cy="37050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sz="2600"/>
              <a:t>PiñaRoot Grow Bags: Sustainable Agriculture Solution</a:t>
            </a:r>
            <a:endParaRPr sz="2600"/>
          </a:p>
          <a:p>
            <a:pPr indent="0" lvl="0" marL="0" rtl="0" algn="l">
              <a:lnSpc>
                <a:spcPct val="115000"/>
              </a:lnSpc>
              <a:spcBef>
                <a:spcPts val="0"/>
              </a:spcBef>
              <a:spcAft>
                <a:spcPts val="0"/>
              </a:spcAft>
              <a:buNone/>
            </a:pPr>
            <a:r>
              <a:t/>
            </a:r>
            <a:endParaRPr sz="9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US" sz="900">
                <a:latin typeface="Poppins Light"/>
                <a:ea typeface="Poppins Light"/>
                <a:cs typeface="Poppins Light"/>
                <a:sym typeface="Poppins Light"/>
              </a:rPr>
              <a:t>Our solution lies in PiñaRoot Grow Bags, crafted from upcycled pineapple leaves. These eco-friendly grow bags offer a multitude of benefits. They are biodegradable, durable, and versatile, providing a sustainable alternative to conventional plastic bags. PiñaRoot Grow Bags enrich the soil, reduce waste, and contribute to a circular economy. With their superior moisture retention, breathability, and root aeration properties, they promote healthier plant growth and optimize nutrient uptake. By choosing PiñaRoot, farmers and gardeners can embrace greener, more efficient farming practices while reducing plastic usage and supporting sustainable agriculture.</a:t>
            </a:r>
            <a:endParaRPr sz="2600"/>
          </a:p>
        </p:txBody>
      </p:sp>
      <p:sp>
        <p:nvSpPr>
          <p:cNvPr id="129" name="Google Shape;129;p17"/>
          <p:cNvSpPr txBox="1"/>
          <p:nvPr/>
        </p:nvSpPr>
        <p:spPr>
          <a:xfrm>
            <a:off x="470600" y="4530800"/>
            <a:ext cx="3469200" cy="279300"/>
          </a:xfrm>
          <a:prstGeom prst="rect">
            <a:avLst/>
          </a:prstGeom>
          <a:noFill/>
          <a:ln>
            <a:noFill/>
          </a:ln>
        </p:spPr>
        <p:txBody>
          <a:bodyPr anchorCtr="0" anchor="t" bIns="19050" lIns="19050" spcFirstLastPara="1" rIns="19050" wrap="square" tIns="19050">
            <a:noAutofit/>
          </a:bodyPr>
          <a:lstStyle/>
          <a:p>
            <a:pPr indent="0" lvl="0" marL="0" marR="0" rtl="0" algn="l">
              <a:lnSpc>
                <a:spcPct val="140000"/>
              </a:lnSpc>
              <a:spcBef>
                <a:spcPts val="0"/>
              </a:spcBef>
              <a:spcAft>
                <a:spcPts val="0"/>
              </a:spcAft>
              <a:buClr>
                <a:srgbClr val="FFFFFF"/>
              </a:buClr>
              <a:buSzPts val="900"/>
              <a:buFont typeface="Poppins SemiBold"/>
              <a:buNone/>
            </a:pPr>
            <a:r>
              <a:rPr lang="en-US" sz="900">
                <a:solidFill>
                  <a:srgbClr val="0D0D0D"/>
                </a:solidFill>
                <a:latin typeface="Poppins SemiBold"/>
                <a:ea typeface="Poppins SemiBold"/>
                <a:cs typeface="Poppins SemiBold"/>
                <a:sym typeface="Poppins SemiBold"/>
              </a:rPr>
              <a:t>Plastic pollution, waste, sustainability</a:t>
            </a:r>
            <a:endParaRPr b="0" i="0" sz="500" u="none" cap="none" strike="noStrike">
              <a:solidFill>
                <a:srgbClr val="0D0D0D"/>
              </a:solidFill>
              <a:latin typeface="Arial"/>
              <a:ea typeface="Arial"/>
              <a:cs typeface="Arial"/>
              <a:sym typeface="Arial"/>
            </a:endParaRPr>
          </a:p>
        </p:txBody>
      </p:sp>
      <p:sp>
        <p:nvSpPr>
          <p:cNvPr id="130" name="Google Shape;130;p17"/>
          <p:cNvSpPr txBox="1"/>
          <p:nvPr/>
        </p:nvSpPr>
        <p:spPr>
          <a:xfrm>
            <a:off x="470599" y="4301159"/>
            <a:ext cx="21432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FFFFFF"/>
              </a:buClr>
              <a:buSzPts val="900"/>
              <a:buFont typeface="Poppins Light"/>
              <a:buNone/>
            </a:pPr>
            <a:r>
              <a:rPr lang="en-US" sz="900">
                <a:solidFill>
                  <a:srgbClr val="0D0D0D"/>
                </a:solidFill>
                <a:latin typeface="Poppins Light"/>
                <a:ea typeface="Poppins Light"/>
                <a:cs typeface="Poppins Light"/>
                <a:sym typeface="Poppins Light"/>
              </a:rPr>
              <a:t>Pain points being solved</a:t>
            </a:r>
            <a:endParaRPr b="0" i="0" sz="500" u="none" cap="none" strike="noStrike">
              <a:solidFill>
                <a:srgbClr val="0D0D0D"/>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283100" y="1953000"/>
            <a:ext cx="4815600" cy="12375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US"/>
              <a:t>Market &amp; Competition</a:t>
            </a:r>
            <a:endParaRPr/>
          </a:p>
        </p:txBody>
      </p:sp>
      <p:sp>
        <p:nvSpPr>
          <p:cNvPr id="136" name="Google Shape;136;p18"/>
          <p:cNvSpPr txBox="1"/>
          <p:nvPr>
            <p:ph idx="2" type="subTitle"/>
          </p:nvPr>
        </p:nvSpPr>
        <p:spPr>
          <a:xfrm>
            <a:off x="6611050" y="1943550"/>
            <a:ext cx="1344900" cy="12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456047" y="403100"/>
            <a:ext cx="2593500" cy="5727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t>Market opportunity</a:t>
            </a:r>
            <a:endParaRPr/>
          </a:p>
        </p:txBody>
      </p:sp>
      <p:sp>
        <p:nvSpPr>
          <p:cNvPr id="142" name="Google Shape;142;p19"/>
          <p:cNvSpPr txBox="1"/>
          <p:nvPr>
            <p:ph idx="2" type="body"/>
          </p:nvPr>
        </p:nvSpPr>
        <p:spPr>
          <a:xfrm>
            <a:off x="456050" y="1619950"/>
            <a:ext cx="2857200" cy="2979600"/>
          </a:xfrm>
          <a:prstGeom prst="rect">
            <a:avLst/>
          </a:prstGeom>
        </p:spPr>
        <p:txBody>
          <a:bodyPr anchorCtr="0" anchor="t" bIns="91425" lIns="0" spcFirstLastPara="1" rIns="0" wrap="square" tIns="91425">
            <a:noAutofit/>
          </a:bodyPr>
          <a:lstStyle/>
          <a:p>
            <a:pPr indent="0" lvl="0" marL="0" rtl="0" algn="l">
              <a:lnSpc>
                <a:spcPct val="150000"/>
              </a:lnSpc>
              <a:spcBef>
                <a:spcPts val="0"/>
              </a:spcBef>
              <a:spcAft>
                <a:spcPts val="0"/>
              </a:spcAft>
              <a:buNone/>
            </a:pPr>
            <a:r>
              <a:rPr lang="en-US" sz="850">
                <a:solidFill>
                  <a:schemeClr val="dk1"/>
                </a:solidFill>
              </a:rPr>
              <a:t>The market for eco-friendly grow bags is expanding rapidly, driven by the increasing demand for sustainable agriculture solutions. With global awareness of environmental issues on the rise, farmers, gardeners, and agricultural organizations are actively seeking alternatives to conventional plastic grow bags. PiñaRoot Grow Bags cater to this growing market by offering a sustainable and efficient solution. As the adoption of eco-friendly practices continues to gain momentum, our product is well-positioned to capture a significant share of this market and contribute to the global shift towards sustainable farming practices.</a:t>
            </a:r>
            <a:endParaRPr sz="850">
              <a:solidFill>
                <a:schemeClr val="dk1"/>
              </a:solidFill>
            </a:endParaRPr>
          </a:p>
        </p:txBody>
      </p:sp>
      <p:sp>
        <p:nvSpPr>
          <p:cNvPr id="143" name="Google Shape;143;p19"/>
          <p:cNvSpPr/>
          <p:nvPr/>
        </p:nvSpPr>
        <p:spPr>
          <a:xfrm>
            <a:off x="3861745" y="931400"/>
            <a:ext cx="3280800" cy="3280800"/>
          </a:xfrm>
          <a:prstGeom prst="ellipse">
            <a:avLst/>
          </a:prstGeom>
          <a:noFill/>
          <a:ln cap="flat" cmpd="sng" w="9525">
            <a:solidFill>
              <a:srgbClr val="12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4384745" y="1977394"/>
            <a:ext cx="2234700" cy="2234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5087757" y="3383480"/>
            <a:ext cx="828600" cy="8286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US" sz="1300">
                <a:solidFill>
                  <a:schemeClr val="accent1"/>
                </a:solidFill>
                <a:latin typeface="Poppins SemiBold"/>
                <a:ea typeface="Poppins SemiBold"/>
                <a:cs typeface="Poppins SemiBold"/>
                <a:sym typeface="Poppins SemiBold"/>
              </a:rPr>
              <a:t>$xM</a:t>
            </a:r>
            <a:endParaRPr sz="1300">
              <a:solidFill>
                <a:schemeClr val="accent1"/>
              </a:solidFill>
              <a:latin typeface="Poppins SemiBold"/>
              <a:ea typeface="Poppins SemiBold"/>
              <a:cs typeface="Poppins SemiBold"/>
              <a:sym typeface="Poppins SemiBold"/>
            </a:endParaRPr>
          </a:p>
        </p:txBody>
      </p:sp>
      <p:sp>
        <p:nvSpPr>
          <p:cNvPr id="146" name="Google Shape;146;p19"/>
          <p:cNvSpPr txBox="1"/>
          <p:nvPr>
            <p:ph type="title"/>
          </p:nvPr>
        </p:nvSpPr>
        <p:spPr>
          <a:xfrm>
            <a:off x="4717421" y="1269684"/>
            <a:ext cx="1569000" cy="5331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US"/>
              <a:t>$xxxB</a:t>
            </a:r>
            <a:endParaRPr/>
          </a:p>
        </p:txBody>
      </p:sp>
      <p:sp>
        <p:nvSpPr>
          <p:cNvPr id="147" name="Google Shape;147;p19"/>
          <p:cNvSpPr txBox="1"/>
          <p:nvPr>
            <p:ph type="title"/>
          </p:nvPr>
        </p:nvSpPr>
        <p:spPr>
          <a:xfrm>
            <a:off x="4636050" y="2664388"/>
            <a:ext cx="1731900" cy="5331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US" sz="2000">
                <a:solidFill>
                  <a:srgbClr val="FFFFFF"/>
                </a:solidFill>
              </a:rPr>
              <a:t>$xB</a:t>
            </a:r>
            <a:endParaRPr sz="2000">
              <a:solidFill>
                <a:srgbClr val="FFFFFF"/>
              </a:solidFill>
            </a:endParaRPr>
          </a:p>
        </p:txBody>
      </p:sp>
      <p:sp>
        <p:nvSpPr>
          <p:cNvPr id="148" name="Google Shape;148;p19"/>
          <p:cNvSpPr txBox="1"/>
          <p:nvPr/>
        </p:nvSpPr>
        <p:spPr>
          <a:xfrm>
            <a:off x="7352269" y="1377150"/>
            <a:ext cx="1455900" cy="3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900">
                <a:latin typeface="Poppins SemiBold"/>
                <a:ea typeface="Poppins SemiBold"/>
                <a:cs typeface="Poppins SemiBold"/>
                <a:sym typeface="Poppins SemiBold"/>
              </a:rPr>
              <a:t>Big circle data</a:t>
            </a:r>
            <a:endParaRPr sz="900">
              <a:latin typeface="Poppins SemiBold"/>
              <a:ea typeface="Poppins SemiBold"/>
              <a:cs typeface="Poppins SemiBold"/>
              <a:sym typeface="Poppins SemiBold"/>
            </a:endParaRPr>
          </a:p>
        </p:txBody>
      </p:sp>
      <p:cxnSp>
        <p:nvCxnSpPr>
          <p:cNvPr id="149" name="Google Shape;149;p19"/>
          <p:cNvCxnSpPr>
            <a:stCxn id="146" idx="3"/>
            <a:endCxn id="148" idx="1"/>
          </p:cNvCxnSpPr>
          <p:nvPr/>
        </p:nvCxnSpPr>
        <p:spPr>
          <a:xfrm>
            <a:off x="6286421" y="1536234"/>
            <a:ext cx="1065900" cy="5700"/>
          </a:xfrm>
          <a:prstGeom prst="straightConnector1">
            <a:avLst/>
          </a:prstGeom>
          <a:noFill/>
          <a:ln cap="flat" cmpd="sng" w="9525">
            <a:solidFill>
              <a:srgbClr val="EFEFEF"/>
            </a:solidFill>
            <a:prstDash val="solid"/>
            <a:round/>
            <a:headEnd len="med" w="med" type="none"/>
            <a:tailEnd len="med" w="med" type="none"/>
          </a:ln>
        </p:spPr>
      </p:cxnSp>
      <p:sp>
        <p:nvSpPr>
          <p:cNvPr id="150" name="Google Shape;150;p19"/>
          <p:cNvSpPr txBox="1"/>
          <p:nvPr/>
        </p:nvSpPr>
        <p:spPr>
          <a:xfrm>
            <a:off x="7352269" y="2766203"/>
            <a:ext cx="1455900" cy="3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900">
                <a:latin typeface="Poppins SemiBold"/>
                <a:ea typeface="Poppins SemiBold"/>
                <a:cs typeface="Poppins SemiBold"/>
                <a:sym typeface="Poppins SemiBold"/>
              </a:rPr>
              <a:t>Medium</a:t>
            </a:r>
            <a:r>
              <a:rPr lang="en-US" sz="900">
                <a:latin typeface="Poppins SemiBold"/>
                <a:ea typeface="Poppins SemiBold"/>
                <a:cs typeface="Poppins SemiBold"/>
                <a:sym typeface="Poppins SemiBold"/>
              </a:rPr>
              <a:t> circle data</a:t>
            </a:r>
            <a:endParaRPr sz="900">
              <a:latin typeface="Poppins SemiBold"/>
              <a:ea typeface="Poppins SemiBold"/>
              <a:cs typeface="Poppins SemiBold"/>
              <a:sym typeface="Poppins SemiBold"/>
            </a:endParaRPr>
          </a:p>
        </p:txBody>
      </p:sp>
      <p:sp>
        <p:nvSpPr>
          <p:cNvPr id="151" name="Google Shape;151;p19"/>
          <p:cNvSpPr txBox="1"/>
          <p:nvPr/>
        </p:nvSpPr>
        <p:spPr>
          <a:xfrm>
            <a:off x="7352269" y="3633049"/>
            <a:ext cx="1455900" cy="3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900">
                <a:latin typeface="Poppins SemiBold"/>
                <a:ea typeface="Poppins SemiBold"/>
                <a:cs typeface="Poppins SemiBold"/>
                <a:sym typeface="Poppins SemiBold"/>
              </a:rPr>
              <a:t>Small</a:t>
            </a:r>
            <a:r>
              <a:rPr lang="en-US" sz="900">
                <a:latin typeface="Poppins SemiBold"/>
                <a:ea typeface="Poppins SemiBold"/>
                <a:cs typeface="Poppins SemiBold"/>
                <a:sym typeface="Poppins SemiBold"/>
              </a:rPr>
              <a:t> circle data</a:t>
            </a:r>
            <a:endParaRPr sz="900">
              <a:latin typeface="Poppins SemiBold"/>
              <a:ea typeface="Poppins SemiBold"/>
              <a:cs typeface="Poppins SemiBold"/>
              <a:sym typeface="Poppins SemiBold"/>
            </a:endParaRPr>
          </a:p>
        </p:txBody>
      </p:sp>
      <p:cxnSp>
        <p:nvCxnSpPr>
          <p:cNvPr id="152" name="Google Shape;152;p19"/>
          <p:cNvCxnSpPr>
            <a:stCxn id="150" idx="1"/>
          </p:cNvCxnSpPr>
          <p:nvPr/>
        </p:nvCxnSpPr>
        <p:spPr>
          <a:xfrm rot="10800000">
            <a:off x="6619369" y="2931053"/>
            <a:ext cx="732900" cy="0"/>
          </a:xfrm>
          <a:prstGeom prst="straightConnector1">
            <a:avLst/>
          </a:prstGeom>
          <a:noFill/>
          <a:ln cap="flat" cmpd="sng" w="9525">
            <a:solidFill>
              <a:srgbClr val="EFEFEF"/>
            </a:solidFill>
            <a:prstDash val="solid"/>
            <a:round/>
            <a:headEnd len="med" w="med" type="none"/>
            <a:tailEnd len="med" w="med" type="none"/>
          </a:ln>
        </p:spPr>
      </p:cxnSp>
      <p:cxnSp>
        <p:nvCxnSpPr>
          <p:cNvPr id="153" name="Google Shape;153;p19"/>
          <p:cNvCxnSpPr>
            <a:stCxn id="151" idx="1"/>
          </p:cNvCxnSpPr>
          <p:nvPr/>
        </p:nvCxnSpPr>
        <p:spPr>
          <a:xfrm rot="10800000">
            <a:off x="6402169" y="3797899"/>
            <a:ext cx="950100" cy="0"/>
          </a:xfrm>
          <a:prstGeom prst="straightConnector1">
            <a:avLst/>
          </a:prstGeom>
          <a:noFill/>
          <a:ln cap="flat" cmpd="sng" w="9525">
            <a:solidFill>
              <a:srgbClr val="EFEFEF"/>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idx="1" type="subTitle"/>
          </p:nvPr>
        </p:nvSpPr>
        <p:spPr>
          <a:xfrm>
            <a:off x="456000" y="414025"/>
            <a:ext cx="8232000" cy="5178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US"/>
              <a:t>Competitive landscape</a:t>
            </a:r>
            <a:endParaRPr/>
          </a:p>
        </p:txBody>
      </p:sp>
      <p:sp>
        <p:nvSpPr>
          <p:cNvPr id="159" name="Google Shape;159;p20"/>
          <p:cNvSpPr txBox="1"/>
          <p:nvPr>
            <p:ph idx="2" type="body"/>
          </p:nvPr>
        </p:nvSpPr>
        <p:spPr>
          <a:xfrm>
            <a:off x="3840000" y="1210750"/>
            <a:ext cx="1464000" cy="3069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US"/>
              <a:t>Metric 1</a:t>
            </a:r>
            <a:endParaRPr/>
          </a:p>
        </p:txBody>
      </p:sp>
      <p:sp>
        <p:nvSpPr>
          <p:cNvPr id="160" name="Google Shape;160;p20"/>
          <p:cNvSpPr/>
          <p:nvPr/>
        </p:nvSpPr>
        <p:spPr>
          <a:xfrm>
            <a:off x="1639600" y="1906100"/>
            <a:ext cx="998100" cy="479700"/>
          </a:xfrm>
          <a:prstGeom prst="roundRect">
            <a:avLst>
              <a:gd fmla="val 28104" name="adj"/>
            </a:avLst>
          </a:prstGeom>
          <a:solidFill>
            <a:srgbClr val="0D0D0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rgbClr val="F3F3F3"/>
                </a:solidFill>
                <a:latin typeface="Poppins SemiBold"/>
                <a:ea typeface="Poppins SemiBold"/>
                <a:cs typeface="Poppins SemiBold"/>
                <a:sym typeface="Poppins SemiBold"/>
              </a:rPr>
              <a:t>Logo here</a:t>
            </a:r>
            <a:endParaRPr sz="900">
              <a:solidFill>
                <a:srgbClr val="F3F3F3"/>
              </a:solidFill>
              <a:latin typeface="Poppins SemiBold"/>
              <a:ea typeface="Poppins SemiBold"/>
              <a:cs typeface="Poppins SemiBold"/>
              <a:sym typeface="Poppins SemiBold"/>
            </a:endParaRPr>
          </a:p>
        </p:txBody>
      </p:sp>
      <p:sp>
        <p:nvSpPr>
          <p:cNvPr id="161" name="Google Shape;161;p20"/>
          <p:cNvSpPr txBox="1"/>
          <p:nvPr>
            <p:ph idx="2" type="body"/>
          </p:nvPr>
        </p:nvSpPr>
        <p:spPr>
          <a:xfrm>
            <a:off x="3840000" y="4493846"/>
            <a:ext cx="1464000" cy="3069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US"/>
              <a:t>Metric 2</a:t>
            </a:r>
            <a:endParaRPr/>
          </a:p>
        </p:txBody>
      </p:sp>
      <p:sp>
        <p:nvSpPr>
          <p:cNvPr id="162" name="Google Shape;162;p20"/>
          <p:cNvSpPr txBox="1"/>
          <p:nvPr>
            <p:ph idx="2" type="body"/>
          </p:nvPr>
        </p:nvSpPr>
        <p:spPr>
          <a:xfrm rot="-5400000">
            <a:off x="-58349" y="2764771"/>
            <a:ext cx="1464000" cy="3069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US"/>
              <a:t>Metric 3</a:t>
            </a:r>
            <a:endParaRPr/>
          </a:p>
        </p:txBody>
      </p:sp>
      <p:sp>
        <p:nvSpPr>
          <p:cNvPr id="163" name="Google Shape;163;p20"/>
          <p:cNvSpPr txBox="1"/>
          <p:nvPr>
            <p:ph idx="2" type="body"/>
          </p:nvPr>
        </p:nvSpPr>
        <p:spPr>
          <a:xfrm rot="5400000">
            <a:off x="7733501" y="2764771"/>
            <a:ext cx="1464000" cy="3069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US"/>
              <a:t>Metric 4</a:t>
            </a:r>
            <a:endParaRPr/>
          </a:p>
        </p:txBody>
      </p:sp>
      <p:cxnSp>
        <p:nvCxnSpPr>
          <p:cNvPr id="164" name="Google Shape;164;p20"/>
          <p:cNvCxnSpPr>
            <a:endCxn id="161" idx="0"/>
          </p:cNvCxnSpPr>
          <p:nvPr/>
        </p:nvCxnSpPr>
        <p:spPr>
          <a:xfrm>
            <a:off x="4572000" y="1517546"/>
            <a:ext cx="0" cy="2976300"/>
          </a:xfrm>
          <a:prstGeom prst="straightConnector1">
            <a:avLst/>
          </a:prstGeom>
          <a:noFill/>
          <a:ln cap="flat" cmpd="sng" w="9525">
            <a:solidFill>
              <a:srgbClr val="D9D9D9"/>
            </a:solidFill>
            <a:prstDash val="solid"/>
            <a:round/>
            <a:headEnd len="med" w="med" type="none"/>
            <a:tailEnd len="med" w="med" type="none"/>
          </a:ln>
        </p:spPr>
      </p:cxnSp>
      <p:cxnSp>
        <p:nvCxnSpPr>
          <p:cNvPr id="165" name="Google Shape;165;p20"/>
          <p:cNvCxnSpPr>
            <a:stCxn id="162" idx="2"/>
            <a:endCxn id="163" idx="2"/>
          </p:cNvCxnSpPr>
          <p:nvPr/>
        </p:nvCxnSpPr>
        <p:spPr>
          <a:xfrm>
            <a:off x="827101" y="2918221"/>
            <a:ext cx="7485000" cy="0"/>
          </a:xfrm>
          <a:prstGeom prst="straightConnector1">
            <a:avLst/>
          </a:prstGeom>
          <a:noFill/>
          <a:ln cap="flat" cmpd="sng" w="9525">
            <a:solidFill>
              <a:srgbClr val="D9D9D9"/>
            </a:solidFill>
            <a:prstDash val="solid"/>
            <a:round/>
            <a:headEnd len="med" w="med" type="none"/>
            <a:tailEnd len="med" w="med" type="none"/>
          </a:ln>
        </p:spPr>
      </p:cxnSp>
      <p:sp>
        <p:nvSpPr>
          <p:cNvPr id="166" name="Google Shape;166;p20"/>
          <p:cNvSpPr/>
          <p:nvPr/>
        </p:nvSpPr>
        <p:spPr>
          <a:xfrm>
            <a:off x="6019175" y="1753700"/>
            <a:ext cx="998100" cy="479700"/>
          </a:xfrm>
          <a:prstGeom prst="roundRect">
            <a:avLst>
              <a:gd fmla="val 28104" name="adj"/>
            </a:avLst>
          </a:prstGeom>
          <a:solidFill>
            <a:srgbClr val="0D0D0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rgbClr val="F3F3F3"/>
                </a:solidFill>
                <a:latin typeface="Poppins SemiBold"/>
                <a:ea typeface="Poppins SemiBold"/>
                <a:cs typeface="Poppins SemiBold"/>
                <a:sym typeface="Poppins SemiBold"/>
              </a:rPr>
              <a:t>Logo here</a:t>
            </a:r>
            <a:endParaRPr sz="900">
              <a:solidFill>
                <a:srgbClr val="F3F3F3"/>
              </a:solidFill>
              <a:latin typeface="Poppins SemiBold"/>
              <a:ea typeface="Poppins SemiBold"/>
              <a:cs typeface="Poppins SemiBold"/>
              <a:sym typeface="Poppins SemiBold"/>
            </a:endParaRPr>
          </a:p>
        </p:txBody>
      </p:sp>
      <p:sp>
        <p:nvSpPr>
          <p:cNvPr id="167" name="Google Shape;167;p20"/>
          <p:cNvSpPr/>
          <p:nvPr/>
        </p:nvSpPr>
        <p:spPr>
          <a:xfrm>
            <a:off x="5428200" y="3373350"/>
            <a:ext cx="998100" cy="479700"/>
          </a:xfrm>
          <a:prstGeom prst="roundRect">
            <a:avLst>
              <a:gd fmla="val 28104" name="adj"/>
            </a:avLst>
          </a:prstGeom>
          <a:solidFill>
            <a:srgbClr val="0D0D0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rgbClr val="F3F3F3"/>
                </a:solidFill>
                <a:latin typeface="Poppins SemiBold"/>
                <a:ea typeface="Poppins SemiBold"/>
                <a:cs typeface="Poppins SemiBold"/>
                <a:sym typeface="Poppins SemiBold"/>
              </a:rPr>
              <a:t>Logo here</a:t>
            </a:r>
            <a:endParaRPr sz="900">
              <a:solidFill>
                <a:srgbClr val="F3F3F3"/>
              </a:solidFill>
              <a:latin typeface="Poppins SemiBold"/>
              <a:ea typeface="Poppins SemiBold"/>
              <a:cs typeface="Poppins SemiBold"/>
              <a:sym typeface="Poppins SemiBold"/>
            </a:endParaRPr>
          </a:p>
        </p:txBody>
      </p:sp>
      <p:sp>
        <p:nvSpPr>
          <p:cNvPr id="168" name="Google Shape;168;p20"/>
          <p:cNvSpPr/>
          <p:nvPr/>
        </p:nvSpPr>
        <p:spPr>
          <a:xfrm>
            <a:off x="2495325" y="3679775"/>
            <a:ext cx="998100" cy="479700"/>
          </a:xfrm>
          <a:prstGeom prst="roundRect">
            <a:avLst>
              <a:gd fmla="val 28104" name="adj"/>
            </a:avLst>
          </a:prstGeom>
          <a:solidFill>
            <a:srgbClr val="0D0D0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rgbClr val="F3F3F3"/>
                </a:solidFill>
                <a:latin typeface="Poppins SemiBold"/>
                <a:ea typeface="Poppins SemiBold"/>
                <a:cs typeface="Poppins SemiBold"/>
                <a:sym typeface="Poppins SemiBold"/>
              </a:rPr>
              <a:t>Logo here</a:t>
            </a:r>
            <a:endParaRPr sz="900">
              <a:solidFill>
                <a:srgbClr val="F3F3F3"/>
              </a:solidFill>
              <a:latin typeface="Poppins SemiBold"/>
              <a:ea typeface="Poppins SemiBold"/>
              <a:cs typeface="Poppins SemiBold"/>
              <a:sym typeface="Poppins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nvSpPr>
        <p:spPr>
          <a:xfrm>
            <a:off x="476250" y="475047"/>
            <a:ext cx="7143600" cy="438600"/>
          </a:xfrm>
          <a:prstGeom prst="rect">
            <a:avLst/>
          </a:prstGeom>
          <a:noFill/>
          <a:ln>
            <a:noFill/>
          </a:ln>
        </p:spPr>
        <p:txBody>
          <a:bodyPr anchorCtr="0" anchor="t" bIns="19050" lIns="19050" spcFirstLastPara="1" rIns="19050" wrap="square" tIns="19050">
            <a:spAutoFit/>
          </a:bodyPr>
          <a:lstStyle/>
          <a:p>
            <a:pPr indent="0" lvl="0" marL="0" marR="0" rtl="0" algn="l">
              <a:lnSpc>
                <a:spcPct val="120000"/>
              </a:lnSpc>
              <a:spcBef>
                <a:spcPts val="0"/>
              </a:spcBef>
              <a:spcAft>
                <a:spcPts val="0"/>
              </a:spcAft>
              <a:buClr>
                <a:srgbClr val="0D0D0D"/>
              </a:buClr>
              <a:buSzPts val="2600"/>
              <a:buFont typeface="Poppins SemiBold"/>
              <a:buNone/>
            </a:pPr>
            <a:r>
              <a:rPr b="0" i="0" lang="en-US" sz="2600" u="none" cap="none" strike="noStrike">
                <a:solidFill>
                  <a:srgbClr val="0D0D0D"/>
                </a:solidFill>
                <a:latin typeface="Poppins SemiBold"/>
                <a:ea typeface="Poppins SemiBold"/>
                <a:cs typeface="Poppins SemiBold"/>
                <a:sym typeface="Poppins SemiBold"/>
              </a:rPr>
              <a:t>Why we're better than</a:t>
            </a:r>
            <a:endParaRPr b="0" i="0" sz="500" u="none" cap="none" strike="noStrike">
              <a:solidFill>
                <a:srgbClr val="000000"/>
              </a:solidFill>
              <a:latin typeface="Arial"/>
              <a:ea typeface="Arial"/>
              <a:cs typeface="Arial"/>
              <a:sym typeface="Arial"/>
            </a:endParaRPr>
          </a:p>
        </p:txBody>
      </p:sp>
      <p:pic>
        <p:nvPicPr>
          <p:cNvPr descr="Image" id="174" name="Google Shape;174;p21"/>
          <p:cNvPicPr preferRelativeResize="0"/>
          <p:nvPr/>
        </p:nvPicPr>
        <p:blipFill rotWithShape="1">
          <a:blip r:embed="rId3">
            <a:alphaModFix/>
          </a:blip>
          <a:srcRect b="0" l="0" r="0" t="0"/>
          <a:stretch/>
        </p:blipFill>
        <p:spPr>
          <a:xfrm>
            <a:off x="6561685" y="1428073"/>
            <a:ext cx="601580" cy="285751"/>
          </a:xfrm>
          <a:prstGeom prst="rect">
            <a:avLst/>
          </a:prstGeom>
          <a:noFill/>
          <a:ln>
            <a:noFill/>
          </a:ln>
        </p:spPr>
      </p:pic>
      <p:pic>
        <p:nvPicPr>
          <p:cNvPr descr="Image" id="175" name="Google Shape;175;p21"/>
          <p:cNvPicPr preferRelativeResize="0"/>
          <p:nvPr/>
        </p:nvPicPr>
        <p:blipFill rotWithShape="1">
          <a:blip r:embed="rId3">
            <a:alphaModFix/>
          </a:blip>
          <a:srcRect b="0" l="0" r="0" t="0"/>
          <a:stretch/>
        </p:blipFill>
        <p:spPr>
          <a:xfrm>
            <a:off x="8023933" y="1428073"/>
            <a:ext cx="601580" cy="285751"/>
          </a:xfrm>
          <a:prstGeom prst="rect">
            <a:avLst/>
          </a:prstGeom>
          <a:noFill/>
          <a:ln>
            <a:noFill/>
          </a:ln>
        </p:spPr>
      </p:pic>
      <p:sp>
        <p:nvSpPr>
          <p:cNvPr id="176" name="Google Shape;176;p21"/>
          <p:cNvSpPr txBox="1"/>
          <p:nvPr/>
        </p:nvSpPr>
        <p:spPr>
          <a:xfrm>
            <a:off x="476250" y="1955003"/>
            <a:ext cx="23814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900"/>
              <a:buFont typeface="Poppins SemiBold"/>
              <a:buNone/>
            </a:pPr>
            <a:r>
              <a:rPr b="0" i="0" lang="en-US" sz="900" u="none" cap="none" strike="noStrike">
                <a:solidFill>
                  <a:srgbClr val="0D0D0D"/>
                </a:solidFill>
                <a:latin typeface="Poppins SemiBold"/>
                <a:ea typeface="Poppins SemiBold"/>
                <a:cs typeface="Poppins SemiBold"/>
                <a:sym typeface="Poppins SemiBold"/>
              </a:rPr>
              <a:t>Feature 1</a:t>
            </a:r>
            <a:endParaRPr b="0" i="0" sz="500" u="none" cap="none" strike="noStrike">
              <a:solidFill>
                <a:srgbClr val="000000"/>
              </a:solidFill>
              <a:latin typeface="Arial"/>
              <a:ea typeface="Arial"/>
              <a:cs typeface="Arial"/>
              <a:sym typeface="Arial"/>
            </a:endParaRPr>
          </a:p>
        </p:txBody>
      </p:sp>
      <p:sp>
        <p:nvSpPr>
          <p:cNvPr id="177" name="Google Shape;177;p21"/>
          <p:cNvSpPr txBox="1"/>
          <p:nvPr/>
        </p:nvSpPr>
        <p:spPr>
          <a:xfrm>
            <a:off x="476250" y="2432393"/>
            <a:ext cx="23814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900"/>
              <a:buFont typeface="Poppins SemiBold"/>
              <a:buNone/>
            </a:pPr>
            <a:r>
              <a:rPr b="0" i="0" lang="en-US" sz="900" u="none" cap="none" strike="noStrike">
                <a:solidFill>
                  <a:srgbClr val="0D0D0D"/>
                </a:solidFill>
                <a:latin typeface="Poppins SemiBold"/>
                <a:ea typeface="Poppins SemiBold"/>
                <a:cs typeface="Poppins SemiBold"/>
                <a:sym typeface="Poppins SemiBold"/>
              </a:rPr>
              <a:t>Feature 2</a:t>
            </a:r>
            <a:endParaRPr b="0" i="0" sz="500" u="none" cap="none" strike="noStrike">
              <a:solidFill>
                <a:srgbClr val="000000"/>
              </a:solidFill>
              <a:latin typeface="Arial"/>
              <a:ea typeface="Arial"/>
              <a:cs typeface="Arial"/>
              <a:sym typeface="Arial"/>
            </a:endParaRPr>
          </a:p>
        </p:txBody>
      </p:sp>
      <p:sp>
        <p:nvSpPr>
          <p:cNvPr id="178" name="Google Shape;178;p21"/>
          <p:cNvSpPr txBox="1"/>
          <p:nvPr/>
        </p:nvSpPr>
        <p:spPr>
          <a:xfrm>
            <a:off x="476250" y="2909782"/>
            <a:ext cx="23814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900"/>
              <a:buFont typeface="Poppins SemiBold"/>
              <a:buNone/>
            </a:pPr>
            <a:r>
              <a:rPr b="0" i="0" lang="en-US" sz="900" u="none" cap="none" strike="noStrike">
                <a:solidFill>
                  <a:srgbClr val="0D0D0D"/>
                </a:solidFill>
                <a:latin typeface="Poppins SemiBold"/>
                <a:ea typeface="Poppins SemiBold"/>
                <a:cs typeface="Poppins SemiBold"/>
                <a:sym typeface="Poppins SemiBold"/>
              </a:rPr>
              <a:t>Feature 3</a:t>
            </a:r>
            <a:endParaRPr b="0" i="0" sz="500" u="none" cap="none" strike="noStrike">
              <a:solidFill>
                <a:srgbClr val="000000"/>
              </a:solidFill>
              <a:latin typeface="Arial"/>
              <a:ea typeface="Arial"/>
              <a:cs typeface="Arial"/>
              <a:sym typeface="Arial"/>
            </a:endParaRPr>
          </a:p>
        </p:txBody>
      </p:sp>
      <p:sp>
        <p:nvSpPr>
          <p:cNvPr id="179" name="Google Shape;179;p21"/>
          <p:cNvSpPr txBox="1"/>
          <p:nvPr/>
        </p:nvSpPr>
        <p:spPr>
          <a:xfrm>
            <a:off x="476250" y="3387172"/>
            <a:ext cx="23814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900"/>
              <a:buFont typeface="Poppins SemiBold"/>
              <a:buNone/>
            </a:pPr>
            <a:r>
              <a:rPr b="0" i="0" lang="en-US" sz="900" u="none" cap="none" strike="noStrike">
                <a:solidFill>
                  <a:srgbClr val="0D0D0D"/>
                </a:solidFill>
                <a:latin typeface="Poppins SemiBold"/>
                <a:ea typeface="Poppins SemiBold"/>
                <a:cs typeface="Poppins SemiBold"/>
                <a:sym typeface="Poppins SemiBold"/>
              </a:rPr>
              <a:t>Feature 4</a:t>
            </a:r>
            <a:endParaRPr b="0" i="0" sz="500" u="none" cap="none" strike="noStrike">
              <a:solidFill>
                <a:srgbClr val="000000"/>
              </a:solidFill>
              <a:latin typeface="Arial"/>
              <a:ea typeface="Arial"/>
              <a:cs typeface="Arial"/>
              <a:sym typeface="Arial"/>
            </a:endParaRPr>
          </a:p>
        </p:txBody>
      </p:sp>
      <p:sp>
        <p:nvSpPr>
          <p:cNvPr id="180" name="Google Shape;180;p21"/>
          <p:cNvSpPr txBox="1"/>
          <p:nvPr/>
        </p:nvSpPr>
        <p:spPr>
          <a:xfrm>
            <a:off x="476250" y="3864562"/>
            <a:ext cx="23814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900"/>
              <a:buFont typeface="Poppins SemiBold"/>
              <a:buNone/>
            </a:pPr>
            <a:r>
              <a:rPr b="0" i="0" lang="en-US" sz="900" u="none" cap="none" strike="noStrike">
                <a:solidFill>
                  <a:srgbClr val="0D0D0D"/>
                </a:solidFill>
                <a:latin typeface="Poppins SemiBold"/>
                <a:ea typeface="Poppins SemiBold"/>
                <a:cs typeface="Poppins SemiBold"/>
                <a:sym typeface="Poppins SemiBold"/>
              </a:rPr>
              <a:t>Feature 5</a:t>
            </a:r>
            <a:endParaRPr b="0" i="0" sz="500" u="none" cap="none" strike="noStrike">
              <a:solidFill>
                <a:srgbClr val="000000"/>
              </a:solidFill>
              <a:latin typeface="Arial"/>
              <a:ea typeface="Arial"/>
              <a:cs typeface="Arial"/>
              <a:sym typeface="Arial"/>
            </a:endParaRPr>
          </a:p>
        </p:txBody>
      </p:sp>
      <p:sp>
        <p:nvSpPr>
          <p:cNvPr id="181" name="Google Shape;181;p21"/>
          <p:cNvSpPr txBox="1"/>
          <p:nvPr/>
        </p:nvSpPr>
        <p:spPr>
          <a:xfrm>
            <a:off x="476250" y="4341951"/>
            <a:ext cx="23814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900"/>
              <a:buFont typeface="Poppins SemiBold"/>
              <a:buNone/>
            </a:pPr>
            <a:r>
              <a:rPr b="0" i="0" lang="en-US" sz="900" u="none" cap="none" strike="noStrike">
                <a:solidFill>
                  <a:srgbClr val="0D0D0D"/>
                </a:solidFill>
                <a:latin typeface="Poppins SemiBold"/>
                <a:ea typeface="Poppins SemiBold"/>
                <a:cs typeface="Poppins SemiBold"/>
                <a:sym typeface="Poppins SemiBold"/>
              </a:rPr>
              <a:t>Feature 6</a:t>
            </a:r>
            <a:endParaRPr b="0" i="0" sz="500" u="none" cap="none" strike="noStrike">
              <a:solidFill>
                <a:srgbClr val="000000"/>
              </a:solidFill>
              <a:latin typeface="Arial"/>
              <a:ea typeface="Arial"/>
              <a:cs typeface="Arial"/>
              <a:sym typeface="Arial"/>
            </a:endParaRPr>
          </a:p>
        </p:txBody>
      </p:sp>
      <p:cxnSp>
        <p:nvCxnSpPr>
          <p:cNvPr id="182" name="Google Shape;182;p21"/>
          <p:cNvCxnSpPr/>
          <p:nvPr/>
        </p:nvCxnSpPr>
        <p:spPr>
          <a:xfrm>
            <a:off x="476250" y="2290376"/>
            <a:ext cx="8191500" cy="0"/>
          </a:xfrm>
          <a:prstGeom prst="straightConnector1">
            <a:avLst/>
          </a:prstGeom>
          <a:noFill/>
          <a:ln cap="flat" cmpd="sng" w="12700">
            <a:solidFill>
              <a:srgbClr val="E5E5E5"/>
            </a:solidFill>
            <a:prstDash val="solid"/>
            <a:miter lim="400000"/>
            <a:headEnd len="sm" w="sm" type="none"/>
            <a:tailEnd len="sm" w="sm" type="none"/>
          </a:ln>
        </p:spPr>
      </p:cxnSp>
      <p:cxnSp>
        <p:nvCxnSpPr>
          <p:cNvPr id="183" name="Google Shape;183;p21"/>
          <p:cNvCxnSpPr/>
          <p:nvPr/>
        </p:nvCxnSpPr>
        <p:spPr>
          <a:xfrm>
            <a:off x="476250" y="2767766"/>
            <a:ext cx="8191500" cy="0"/>
          </a:xfrm>
          <a:prstGeom prst="straightConnector1">
            <a:avLst/>
          </a:prstGeom>
          <a:noFill/>
          <a:ln cap="flat" cmpd="sng" w="12700">
            <a:solidFill>
              <a:srgbClr val="E5E5E5"/>
            </a:solidFill>
            <a:prstDash val="solid"/>
            <a:miter lim="400000"/>
            <a:headEnd len="sm" w="sm" type="none"/>
            <a:tailEnd len="sm" w="sm" type="none"/>
          </a:ln>
        </p:spPr>
      </p:cxnSp>
      <p:cxnSp>
        <p:nvCxnSpPr>
          <p:cNvPr id="184" name="Google Shape;184;p21"/>
          <p:cNvCxnSpPr/>
          <p:nvPr/>
        </p:nvCxnSpPr>
        <p:spPr>
          <a:xfrm>
            <a:off x="476250" y="3245155"/>
            <a:ext cx="8191500" cy="0"/>
          </a:xfrm>
          <a:prstGeom prst="straightConnector1">
            <a:avLst/>
          </a:prstGeom>
          <a:noFill/>
          <a:ln cap="flat" cmpd="sng" w="12700">
            <a:solidFill>
              <a:srgbClr val="E5E5E5"/>
            </a:solidFill>
            <a:prstDash val="solid"/>
            <a:miter lim="400000"/>
            <a:headEnd len="sm" w="sm" type="none"/>
            <a:tailEnd len="sm" w="sm" type="none"/>
          </a:ln>
        </p:spPr>
      </p:cxnSp>
      <p:cxnSp>
        <p:nvCxnSpPr>
          <p:cNvPr id="185" name="Google Shape;185;p21"/>
          <p:cNvCxnSpPr/>
          <p:nvPr/>
        </p:nvCxnSpPr>
        <p:spPr>
          <a:xfrm>
            <a:off x="476250" y="3722545"/>
            <a:ext cx="8191500" cy="0"/>
          </a:xfrm>
          <a:prstGeom prst="straightConnector1">
            <a:avLst/>
          </a:prstGeom>
          <a:noFill/>
          <a:ln cap="flat" cmpd="sng" w="12700">
            <a:solidFill>
              <a:srgbClr val="E5E5E5"/>
            </a:solidFill>
            <a:prstDash val="solid"/>
            <a:miter lim="400000"/>
            <a:headEnd len="sm" w="sm" type="none"/>
            <a:tailEnd len="sm" w="sm" type="none"/>
          </a:ln>
        </p:spPr>
      </p:cxnSp>
      <p:cxnSp>
        <p:nvCxnSpPr>
          <p:cNvPr id="186" name="Google Shape;186;p21"/>
          <p:cNvCxnSpPr/>
          <p:nvPr/>
        </p:nvCxnSpPr>
        <p:spPr>
          <a:xfrm>
            <a:off x="476250" y="4199935"/>
            <a:ext cx="8191500" cy="0"/>
          </a:xfrm>
          <a:prstGeom prst="straightConnector1">
            <a:avLst/>
          </a:prstGeom>
          <a:noFill/>
          <a:ln cap="flat" cmpd="sng" w="12700">
            <a:solidFill>
              <a:srgbClr val="E5E5E5"/>
            </a:solidFill>
            <a:prstDash val="solid"/>
            <a:miter lim="400000"/>
            <a:headEnd len="sm" w="sm" type="none"/>
            <a:tailEnd len="sm" w="sm" type="none"/>
          </a:ln>
        </p:spPr>
      </p:cxnSp>
      <p:sp>
        <p:nvSpPr>
          <p:cNvPr id="187" name="Google Shape;187;p21"/>
          <p:cNvSpPr/>
          <p:nvPr/>
        </p:nvSpPr>
        <p:spPr>
          <a:xfrm>
            <a:off x="6755310" y="1944525"/>
            <a:ext cx="214200" cy="214200"/>
          </a:xfrm>
          <a:prstGeom prst="ellipse">
            <a:avLst/>
          </a:prstGeom>
          <a:solidFill>
            <a:srgbClr val="BBF7E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88" name="Google Shape;188;p21"/>
          <p:cNvSpPr/>
          <p:nvPr/>
        </p:nvSpPr>
        <p:spPr>
          <a:xfrm>
            <a:off x="6822307" y="2023106"/>
            <a:ext cx="80298" cy="57132"/>
          </a:xfrm>
          <a:custGeom>
            <a:rect b="b" l="l" r="r" t="t"/>
            <a:pathLst>
              <a:path extrusionOk="0" h="21600" w="21600">
                <a:moveTo>
                  <a:pt x="0" y="12960"/>
                </a:moveTo>
                <a:lnTo>
                  <a:pt x="6171" y="21600"/>
                </a:lnTo>
                <a:lnTo>
                  <a:pt x="21600" y="0"/>
                </a:lnTo>
              </a:path>
            </a:pathLst>
          </a:custGeom>
          <a:noFill/>
          <a:ln cap="rnd" cmpd="sng" w="31750">
            <a:solidFill>
              <a:srgbClr val="315C4D"/>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89" name="Google Shape;189;p21"/>
          <p:cNvSpPr/>
          <p:nvPr/>
        </p:nvSpPr>
        <p:spPr>
          <a:xfrm>
            <a:off x="6755310" y="2421915"/>
            <a:ext cx="214200" cy="214200"/>
          </a:xfrm>
          <a:prstGeom prst="ellipse">
            <a:avLst/>
          </a:prstGeom>
          <a:solidFill>
            <a:srgbClr val="BBF7E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0" name="Google Shape;190;p21"/>
          <p:cNvSpPr/>
          <p:nvPr/>
        </p:nvSpPr>
        <p:spPr>
          <a:xfrm>
            <a:off x="6822307" y="2500496"/>
            <a:ext cx="80298" cy="57132"/>
          </a:xfrm>
          <a:custGeom>
            <a:rect b="b" l="l" r="r" t="t"/>
            <a:pathLst>
              <a:path extrusionOk="0" h="21600" w="21600">
                <a:moveTo>
                  <a:pt x="0" y="12960"/>
                </a:moveTo>
                <a:lnTo>
                  <a:pt x="6171" y="21600"/>
                </a:lnTo>
                <a:lnTo>
                  <a:pt x="21600" y="0"/>
                </a:lnTo>
              </a:path>
            </a:pathLst>
          </a:custGeom>
          <a:noFill/>
          <a:ln cap="rnd" cmpd="sng" w="31750">
            <a:solidFill>
              <a:srgbClr val="315C4D"/>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1" name="Google Shape;191;p21"/>
          <p:cNvSpPr/>
          <p:nvPr/>
        </p:nvSpPr>
        <p:spPr>
          <a:xfrm>
            <a:off x="6755310" y="2899304"/>
            <a:ext cx="214200" cy="214200"/>
          </a:xfrm>
          <a:prstGeom prst="ellipse">
            <a:avLst/>
          </a:prstGeom>
          <a:solidFill>
            <a:srgbClr val="BBF7E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2" name="Google Shape;192;p21"/>
          <p:cNvSpPr/>
          <p:nvPr/>
        </p:nvSpPr>
        <p:spPr>
          <a:xfrm>
            <a:off x="6822307" y="2977886"/>
            <a:ext cx="80298" cy="57132"/>
          </a:xfrm>
          <a:custGeom>
            <a:rect b="b" l="l" r="r" t="t"/>
            <a:pathLst>
              <a:path extrusionOk="0" h="21600" w="21600">
                <a:moveTo>
                  <a:pt x="0" y="12960"/>
                </a:moveTo>
                <a:lnTo>
                  <a:pt x="6171" y="21600"/>
                </a:lnTo>
                <a:lnTo>
                  <a:pt x="21600" y="0"/>
                </a:lnTo>
              </a:path>
            </a:pathLst>
          </a:custGeom>
          <a:noFill/>
          <a:ln cap="rnd" cmpd="sng" w="31750">
            <a:solidFill>
              <a:srgbClr val="315C4D"/>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3" name="Google Shape;193;p21"/>
          <p:cNvSpPr/>
          <p:nvPr/>
        </p:nvSpPr>
        <p:spPr>
          <a:xfrm>
            <a:off x="6755310" y="3376694"/>
            <a:ext cx="214200" cy="214200"/>
          </a:xfrm>
          <a:prstGeom prst="ellipse">
            <a:avLst/>
          </a:prstGeom>
          <a:solidFill>
            <a:srgbClr val="BBF7E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4" name="Google Shape;194;p21"/>
          <p:cNvSpPr/>
          <p:nvPr/>
        </p:nvSpPr>
        <p:spPr>
          <a:xfrm>
            <a:off x="6822307" y="3455275"/>
            <a:ext cx="80298" cy="57132"/>
          </a:xfrm>
          <a:custGeom>
            <a:rect b="b" l="l" r="r" t="t"/>
            <a:pathLst>
              <a:path extrusionOk="0" h="21600" w="21600">
                <a:moveTo>
                  <a:pt x="0" y="12960"/>
                </a:moveTo>
                <a:lnTo>
                  <a:pt x="6171" y="21600"/>
                </a:lnTo>
                <a:lnTo>
                  <a:pt x="21600" y="0"/>
                </a:lnTo>
              </a:path>
            </a:pathLst>
          </a:custGeom>
          <a:noFill/>
          <a:ln cap="rnd" cmpd="sng" w="31750">
            <a:solidFill>
              <a:srgbClr val="315C4D"/>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5" name="Google Shape;195;p21"/>
          <p:cNvSpPr/>
          <p:nvPr/>
        </p:nvSpPr>
        <p:spPr>
          <a:xfrm>
            <a:off x="6755310" y="3854084"/>
            <a:ext cx="214200" cy="214200"/>
          </a:xfrm>
          <a:prstGeom prst="ellipse">
            <a:avLst/>
          </a:prstGeom>
          <a:solidFill>
            <a:srgbClr val="BBF7E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6" name="Google Shape;196;p21"/>
          <p:cNvSpPr/>
          <p:nvPr/>
        </p:nvSpPr>
        <p:spPr>
          <a:xfrm>
            <a:off x="6822307" y="3932665"/>
            <a:ext cx="80298" cy="57132"/>
          </a:xfrm>
          <a:custGeom>
            <a:rect b="b" l="l" r="r" t="t"/>
            <a:pathLst>
              <a:path extrusionOk="0" h="21600" w="21600">
                <a:moveTo>
                  <a:pt x="0" y="12960"/>
                </a:moveTo>
                <a:lnTo>
                  <a:pt x="6171" y="21600"/>
                </a:lnTo>
                <a:lnTo>
                  <a:pt x="21600" y="0"/>
                </a:lnTo>
              </a:path>
            </a:pathLst>
          </a:custGeom>
          <a:noFill/>
          <a:ln cap="rnd" cmpd="sng" w="31750">
            <a:solidFill>
              <a:srgbClr val="315C4D"/>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7" name="Google Shape;197;p21"/>
          <p:cNvSpPr/>
          <p:nvPr/>
        </p:nvSpPr>
        <p:spPr>
          <a:xfrm>
            <a:off x="6755310" y="4331474"/>
            <a:ext cx="214200" cy="214200"/>
          </a:xfrm>
          <a:prstGeom prst="ellipse">
            <a:avLst/>
          </a:prstGeom>
          <a:solidFill>
            <a:srgbClr val="BBF7E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8" name="Google Shape;198;p21"/>
          <p:cNvSpPr/>
          <p:nvPr/>
        </p:nvSpPr>
        <p:spPr>
          <a:xfrm>
            <a:off x="6822307" y="4410055"/>
            <a:ext cx="80298" cy="57132"/>
          </a:xfrm>
          <a:custGeom>
            <a:rect b="b" l="l" r="r" t="t"/>
            <a:pathLst>
              <a:path extrusionOk="0" h="21600" w="21600">
                <a:moveTo>
                  <a:pt x="0" y="12960"/>
                </a:moveTo>
                <a:lnTo>
                  <a:pt x="6171" y="21600"/>
                </a:lnTo>
                <a:lnTo>
                  <a:pt x="21600" y="0"/>
                </a:lnTo>
              </a:path>
            </a:pathLst>
          </a:custGeom>
          <a:noFill/>
          <a:ln cap="rnd" cmpd="sng" w="31750">
            <a:solidFill>
              <a:srgbClr val="315C4D"/>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199" name="Google Shape;199;p21"/>
          <p:cNvSpPr/>
          <p:nvPr/>
        </p:nvSpPr>
        <p:spPr>
          <a:xfrm>
            <a:off x="8217558" y="1944525"/>
            <a:ext cx="214200" cy="214200"/>
          </a:xfrm>
          <a:prstGeom prst="ellipse">
            <a:avLst/>
          </a:prstGeom>
          <a:solidFill>
            <a:srgbClr val="FDC8C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00" name="Google Shape;200;p21"/>
          <p:cNvSpPr/>
          <p:nvPr/>
        </p:nvSpPr>
        <p:spPr>
          <a:xfrm>
            <a:off x="8217558" y="2421915"/>
            <a:ext cx="214200" cy="214200"/>
          </a:xfrm>
          <a:prstGeom prst="ellipse">
            <a:avLst/>
          </a:prstGeom>
          <a:solidFill>
            <a:srgbClr val="FDC8C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01" name="Google Shape;201;p21"/>
          <p:cNvSpPr/>
          <p:nvPr/>
        </p:nvSpPr>
        <p:spPr>
          <a:xfrm>
            <a:off x="8217558" y="2899304"/>
            <a:ext cx="214200" cy="214200"/>
          </a:xfrm>
          <a:prstGeom prst="ellipse">
            <a:avLst/>
          </a:prstGeom>
          <a:solidFill>
            <a:srgbClr val="FDC8C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02" name="Google Shape;202;p21"/>
          <p:cNvSpPr/>
          <p:nvPr/>
        </p:nvSpPr>
        <p:spPr>
          <a:xfrm>
            <a:off x="8217558" y="3376694"/>
            <a:ext cx="214200" cy="214200"/>
          </a:xfrm>
          <a:prstGeom prst="ellipse">
            <a:avLst/>
          </a:prstGeom>
          <a:solidFill>
            <a:srgbClr val="FDC8C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03" name="Google Shape;203;p21"/>
          <p:cNvSpPr/>
          <p:nvPr/>
        </p:nvSpPr>
        <p:spPr>
          <a:xfrm>
            <a:off x="8217558" y="3854084"/>
            <a:ext cx="214200" cy="214200"/>
          </a:xfrm>
          <a:prstGeom prst="ellipse">
            <a:avLst/>
          </a:prstGeom>
          <a:solidFill>
            <a:srgbClr val="FDC8C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04" name="Google Shape;204;p21"/>
          <p:cNvSpPr/>
          <p:nvPr/>
        </p:nvSpPr>
        <p:spPr>
          <a:xfrm>
            <a:off x="8217558" y="4331474"/>
            <a:ext cx="214200" cy="214200"/>
          </a:xfrm>
          <a:prstGeom prst="ellipse">
            <a:avLst/>
          </a:prstGeom>
          <a:solidFill>
            <a:srgbClr val="FDC8C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05" name="Google Shape;205;p21"/>
          <p:cNvSpPr/>
          <p:nvPr/>
        </p:nvSpPr>
        <p:spPr>
          <a:xfrm>
            <a:off x="8296139" y="2023106"/>
            <a:ext cx="57132" cy="57132"/>
          </a:xfrm>
          <a:custGeom>
            <a:rect b="b" l="l" r="r" t="t"/>
            <a:pathLst>
              <a:path extrusionOk="0" h="21600" w="21600">
                <a:moveTo>
                  <a:pt x="0" y="21600"/>
                </a:moveTo>
                <a:lnTo>
                  <a:pt x="10800" y="10800"/>
                </a:lnTo>
                <a:moveTo>
                  <a:pt x="21600" y="0"/>
                </a:moveTo>
                <a:lnTo>
                  <a:pt x="10800" y="10800"/>
                </a:lnTo>
                <a:moveTo>
                  <a:pt x="10800" y="10800"/>
                </a:moveTo>
                <a:lnTo>
                  <a:pt x="0" y="0"/>
                </a:lnTo>
                <a:moveTo>
                  <a:pt x="10800" y="10800"/>
                </a:moveTo>
                <a:lnTo>
                  <a:pt x="21600" y="21600"/>
                </a:lnTo>
              </a:path>
            </a:pathLst>
          </a:custGeom>
          <a:noFill/>
          <a:ln cap="rnd" cmpd="sng" w="31750">
            <a:solidFill>
              <a:srgbClr val="5C313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SemiBold"/>
              <a:buNone/>
            </a:pPr>
            <a:r>
              <a:t/>
            </a:r>
            <a:endParaRPr b="0" i="0" sz="900" u="none" cap="none" strike="noStrike">
              <a:solidFill>
                <a:srgbClr val="0D0D0D"/>
              </a:solidFill>
              <a:latin typeface="Poppins Light"/>
              <a:ea typeface="Poppins Light"/>
              <a:cs typeface="Poppins Light"/>
              <a:sym typeface="Poppins Light"/>
            </a:endParaRPr>
          </a:p>
        </p:txBody>
      </p:sp>
      <p:sp>
        <p:nvSpPr>
          <p:cNvPr id="206" name="Google Shape;206;p21"/>
          <p:cNvSpPr/>
          <p:nvPr/>
        </p:nvSpPr>
        <p:spPr>
          <a:xfrm>
            <a:off x="8296139" y="2500496"/>
            <a:ext cx="57132" cy="57132"/>
          </a:xfrm>
          <a:custGeom>
            <a:rect b="b" l="l" r="r" t="t"/>
            <a:pathLst>
              <a:path extrusionOk="0" h="21600" w="21600">
                <a:moveTo>
                  <a:pt x="0" y="21600"/>
                </a:moveTo>
                <a:lnTo>
                  <a:pt x="10800" y="10800"/>
                </a:lnTo>
                <a:moveTo>
                  <a:pt x="21600" y="0"/>
                </a:moveTo>
                <a:lnTo>
                  <a:pt x="10800" y="10800"/>
                </a:lnTo>
                <a:moveTo>
                  <a:pt x="10800" y="10800"/>
                </a:moveTo>
                <a:lnTo>
                  <a:pt x="0" y="0"/>
                </a:lnTo>
                <a:moveTo>
                  <a:pt x="10800" y="10800"/>
                </a:moveTo>
                <a:lnTo>
                  <a:pt x="21600" y="21600"/>
                </a:lnTo>
              </a:path>
            </a:pathLst>
          </a:custGeom>
          <a:noFill/>
          <a:ln cap="rnd" cmpd="sng" w="31750">
            <a:solidFill>
              <a:srgbClr val="5C313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SemiBold"/>
              <a:buNone/>
            </a:pPr>
            <a:r>
              <a:t/>
            </a:r>
            <a:endParaRPr b="0" i="0" sz="900" u="none" cap="none" strike="noStrike">
              <a:solidFill>
                <a:srgbClr val="0D0D0D"/>
              </a:solidFill>
              <a:latin typeface="Poppins Light"/>
              <a:ea typeface="Poppins Light"/>
              <a:cs typeface="Poppins Light"/>
              <a:sym typeface="Poppins Light"/>
            </a:endParaRPr>
          </a:p>
        </p:txBody>
      </p:sp>
      <p:sp>
        <p:nvSpPr>
          <p:cNvPr id="207" name="Google Shape;207;p21"/>
          <p:cNvSpPr/>
          <p:nvPr/>
        </p:nvSpPr>
        <p:spPr>
          <a:xfrm>
            <a:off x="8296139" y="2977886"/>
            <a:ext cx="57132" cy="57132"/>
          </a:xfrm>
          <a:custGeom>
            <a:rect b="b" l="l" r="r" t="t"/>
            <a:pathLst>
              <a:path extrusionOk="0" h="21600" w="21600">
                <a:moveTo>
                  <a:pt x="0" y="21600"/>
                </a:moveTo>
                <a:lnTo>
                  <a:pt x="10800" y="10800"/>
                </a:lnTo>
                <a:moveTo>
                  <a:pt x="21600" y="0"/>
                </a:moveTo>
                <a:lnTo>
                  <a:pt x="10800" y="10800"/>
                </a:lnTo>
                <a:moveTo>
                  <a:pt x="10800" y="10800"/>
                </a:moveTo>
                <a:lnTo>
                  <a:pt x="0" y="0"/>
                </a:lnTo>
                <a:moveTo>
                  <a:pt x="10800" y="10800"/>
                </a:moveTo>
                <a:lnTo>
                  <a:pt x="21600" y="21600"/>
                </a:lnTo>
              </a:path>
            </a:pathLst>
          </a:custGeom>
          <a:noFill/>
          <a:ln cap="rnd" cmpd="sng" w="31750">
            <a:solidFill>
              <a:srgbClr val="5C313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SemiBold"/>
              <a:buNone/>
            </a:pPr>
            <a:r>
              <a:t/>
            </a:r>
            <a:endParaRPr b="0" i="0" sz="900" u="none" cap="none" strike="noStrike">
              <a:solidFill>
                <a:srgbClr val="0D0D0D"/>
              </a:solidFill>
              <a:latin typeface="Poppins Light"/>
              <a:ea typeface="Poppins Light"/>
              <a:cs typeface="Poppins Light"/>
              <a:sym typeface="Poppins Light"/>
            </a:endParaRPr>
          </a:p>
        </p:txBody>
      </p:sp>
      <p:sp>
        <p:nvSpPr>
          <p:cNvPr id="208" name="Google Shape;208;p21"/>
          <p:cNvSpPr/>
          <p:nvPr/>
        </p:nvSpPr>
        <p:spPr>
          <a:xfrm>
            <a:off x="8296139" y="3455275"/>
            <a:ext cx="57132" cy="57132"/>
          </a:xfrm>
          <a:custGeom>
            <a:rect b="b" l="l" r="r" t="t"/>
            <a:pathLst>
              <a:path extrusionOk="0" h="21600" w="21600">
                <a:moveTo>
                  <a:pt x="0" y="21600"/>
                </a:moveTo>
                <a:lnTo>
                  <a:pt x="10800" y="10800"/>
                </a:lnTo>
                <a:moveTo>
                  <a:pt x="21600" y="0"/>
                </a:moveTo>
                <a:lnTo>
                  <a:pt x="10800" y="10800"/>
                </a:lnTo>
                <a:moveTo>
                  <a:pt x="10800" y="10800"/>
                </a:moveTo>
                <a:lnTo>
                  <a:pt x="0" y="0"/>
                </a:lnTo>
                <a:moveTo>
                  <a:pt x="10800" y="10800"/>
                </a:moveTo>
                <a:lnTo>
                  <a:pt x="21600" y="21600"/>
                </a:lnTo>
              </a:path>
            </a:pathLst>
          </a:custGeom>
          <a:noFill/>
          <a:ln cap="rnd" cmpd="sng" w="31750">
            <a:solidFill>
              <a:srgbClr val="5C313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SemiBold"/>
              <a:buNone/>
            </a:pPr>
            <a:r>
              <a:t/>
            </a:r>
            <a:endParaRPr b="0" i="0" sz="900" u="none" cap="none" strike="noStrike">
              <a:solidFill>
                <a:srgbClr val="0D0D0D"/>
              </a:solidFill>
              <a:latin typeface="Poppins Light"/>
              <a:ea typeface="Poppins Light"/>
              <a:cs typeface="Poppins Light"/>
              <a:sym typeface="Poppins Light"/>
            </a:endParaRPr>
          </a:p>
        </p:txBody>
      </p:sp>
      <p:sp>
        <p:nvSpPr>
          <p:cNvPr id="209" name="Google Shape;209;p21"/>
          <p:cNvSpPr/>
          <p:nvPr/>
        </p:nvSpPr>
        <p:spPr>
          <a:xfrm>
            <a:off x="8296139" y="3932665"/>
            <a:ext cx="57132" cy="57132"/>
          </a:xfrm>
          <a:custGeom>
            <a:rect b="b" l="l" r="r" t="t"/>
            <a:pathLst>
              <a:path extrusionOk="0" h="21600" w="21600">
                <a:moveTo>
                  <a:pt x="0" y="21600"/>
                </a:moveTo>
                <a:lnTo>
                  <a:pt x="10800" y="10800"/>
                </a:lnTo>
                <a:moveTo>
                  <a:pt x="21600" y="0"/>
                </a:moveTo>
                <a:lnTo>
                  <a:pt x="10800" y="10800"/>
                </a:lnTo>
                <a:moveTo>
                  <a:pt x="10800" y="10800"/>
                </a:moveTo>
                <a:lnTo>
                  <a:pt x="0" y="0"/>
                </a:lnTo>
                <a:moveTo>
                  <a:pt x="10800" y="10800"/>
                </a:moveTo>
                <a:lnTo>
                  <a:pt x="21600" y="21600"/>
                </a:lnTo>
              </a:path>
            </a:pathLst>
          </a:custGeom>
          <a:noFill/>
          <a:ln cap="rnd" cmpd="sng" w="31750">
            <a:solidFill>
              <a:srgbClr val="5C313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SemiBold"/>
              <a:buNone/>
            </a:pPr>
            <a:r>
              <a:t/>
            </a:r>
            <a:endParaRPr b="0" i="0" sz="900" u="none" cap="none" strike="noStrike">
              <a:solidFill>
                <a:srgbClr val="0D0D0D"/>
              </a:solidFill>
              <a:latin typeface="Poppins Light"/>
              <a:ea typeface="Poppins Light"/>
              <a:cs typeface="Poppins Light"/>
              <a:sym typeface="Poppins Light"/>
            </a:endParaRPr>
          </a:p>
        </p:txBody>
      </p:sp>
      <p:sp>
        <p:nvSpPr>
          <p:cNvPr id="210" name="Google Shape;210;p21"/>
          <p:cNvSpPr/>
          <p:nvPr/>
        </p:nvSpPr>
        <p:spPr>
          <a:xfrm>
            <a:off x="8296139" y="4410055"/>
            <a:ext cx="57132" cy="57132"/>
          </a:xfrm>
          <a:custGeom>
            <a:rect b="b" l="l" r="r" t="t"/>
            <a:pathLst>
              <a:path extrusionOk="0" h="21600" w="21600">
                <a:moveTo>
                  <a:pt x="0" y="21600"/>
                </a:moveTo>
                <a:lnTo>
                  <a:pt x="10800" y="10800"/>
                </a:lnTo>
                <a:moveTo>
                  <a:pt x="21600" y="0"/>
                </a:moveTo>
                <a:lnTo>
                  <a:pt x="10800" y="10800"/>
                </a:lnTo>
                <a:moveTo>
                  <a:pt x="10800" y="10800"/>
                </a:moveTo>
                <a:lnTo>
                  <a:pt x="0" y="0"/>
                </a:lnTo>
                <a:moveTo>
                  <a:pt x="10800" y="10800"/>
                </a:moveTo>
                <a:lnTo>
                  <a:pt x="21600" y="21600"/>
                </a:lnTo>
              </a:path>
            </a:pathLst>
          </a:custGeom>
          <a:noFill/>
          <a:ln cap="rnd" cmpd="sng" w="31750">
            <a:solidFill>
              <a:srgbClr val="5C313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000000"/>
              </a:buClr>
              <a:buSzPts val="900"/>
              <a:buFont typeface="Poppins SemiBold"/>
              <a:buNone/>
            </a:pPr>
            <a:r>
              <a:t/>
            </a:r>
            <a:endParaRPr b="0" i="0" sz="900" u="none" cap="none" strike="noStrike">
              <a:solidFill>
                <a:srgbClr val="0D0D0D"/>
              </a:solidFill>
              <a:latin typeface="Poppins Light"/>
              <a:ea typeface="Poppins Light"/>
              <a:cs typeface="Poppins Light"/>
              <a:sym typeface="Poppi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p:nvPr/>
        </p:nvSpPr>
        <p:spPr>
          <a:xfrm>
            <a:off x="455975" y="447475"/>
            <a:ext cx="4395600" cy="4219800"/>
          </a:xfrm>
          <a:prstGeom prst="roundRect">
            <a:avLst>
              <a:gd fmla="val 6636" name="adj"/>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16" name="Google Shape;216;p22"/>
          <p:cNvSpPr txBox="1"/>
          <p:nvPr>
            <p:ph type="title"/>
          </p:nvPr>
        </p:nvSpPr>
        <p:spPr>
          <a:xfrm>
            <a:off x="5428043" y="403100"/>
            <a:ext cx="3260100" cy="5727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t>Our traction</a:t>
            </a:r>
            <a:endParaRPr/>
          </a:p>
        </p:txBody>
      </p:sp>
      <p:sp>
        <p:nvSpPr>
          <p:cNvPr id="217" name="Google Shape;217;p22"/>
          <p:cNvSpPr txBox="1"/>
          <p:nvPr>
            <p:ph idx="2" type="body"/>
          </p:nvPr>
        </p:nvSpPr>
        <p:spPr>
          <a:xfrm>
            <a:off x="5428050" y="1053150"/>
            <a:ext cx="3260100" cy="18597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t>As a pre-seed stage startup, our focus has been on research and development as we prepare to launch PiñaRoot Grow Bags. While revenue and user growth are not yet applicable, we have garnered positive feedback from industry experts and potential customers alike. Our innovative approach and commitment to sustainability have been well-received, generating excitement and anticipation for our upcoming product launch. With our strong foundation and growing interest in our solution, we are poised for success as we enter the market and establish PiñaRoot Grow Bags as a leader in sustainable agriculture.</a:t>
            </a:r>
            <a:endParaRPr/>
          </a:p>
        </p:txBody>
      </p:sp>
      <p:graphicFrame>
        <p:nvGraphicFramePr>
          <p:cNvPr id="218" name="Google Shape;218;p22"/>
          <p:cNvGraphicFramePr/>
          <p:nvPr/>
        </p:nvGraphicFramePr>
        <p:xfrm>
          <a:off x="456000" y="508749"/>
          <a:ext cx="3000000" cy="3000000"/>
        </p:xfrm>
        <a:graphic>
          <a:graphicData uri="http://schemas.openxmlformats.org/drawingml/2006/table">
            <a:tbl>
              <a:tblPr>
                <a:noFill/>
                <a:tableStyleId>{405779B2-70F4-42F1-B210-068E88AEF2F5}</a:tableStyleId>
              </a:tblPr>
              <a:tblGrid>
                <a:gridCol w="535375"/>
                <a:gridCol w="841775"/>
                <a:gridCol w="688575"/>
                <a:gridCol w="688575"/>
                <a:gridCol w="688575"/>
                <a:gridCol w="688575"/>
              </a:tblGrid>
              <a:tr h="379150">
                <a:tc rowSpan="2">
                  <a:txBody>
                    <a:bodyPr/>
                    <a:lstStyle/>
                    <a:p>
                      <a:pPr indent="0" lvl="0" marL="0" rtl="0" algn="r">
                        <a:spcBef>
                          <a:spcPts val="0"/>
                        </a:spcBef>
                        <a:spcAft>
                          <a:spcPts val="0"/>
                        </a:spcAft>
                        <a:buNone/>
                      </a:pPr>
                      <a:r>
                        <a:rPr lang="en-US" sz="800">
                          <a:latin typeface="Poppins SemiBold"/>
                          <a:ea typeface="Poppins SemiBold"/>
                          <a:cs typeface="Poppins SemiBold"/>
                          <a:sym typeface="Poppins SemiBold"/>
                        </a:rPr>
                        <a:t>7</a:t>
                      </a:r>
                      <a:r>
                        <a:rPr lang="en-US" sz="800">
                          <a:latin typeface="Poppins SemiBold"/>
                          <a:ea typeface="Poppins SemiBold"/>
                          <a:cs typeface="Poppins SemiBold"/>
                          <a:sym typeface="Poppins SemiBold"/>
                        </a:rPr>
                        <a:t>00</a:t>
                      </a:r>
                      <a:endParaRPr sz="800">
                        <a:latin typeface="Poppins SemiBold"/>
                        <a:ea typeface="Poppins SemiBold"/>
                        <a:cs typeface="Poppins SemiBold"/>
                        <a:sym typeface="Poppins Semi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r>
              <a:tr h="379150">
                <a:tc vMerge="1"/>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r>
              <a:tr h="379150">
                <a:tc rowSpan="2">
                  <a:txBody>
                    <a:bodyPr/>
                    <a:lstStyle/>
                    <a:p>
                      <a:pPr indent="0" lvl="0" marL="0" rtl="0" algn="r">
                        <a:spcBef>
                          <a:spcPts val="0"/>
                        </a:spcBef>
                        <a:spcAft>
                          <a:spcPts val="0"/>
                        </a:spcAft>
                        <a:buNone/>
                      </a:pPr>
                      <a:r>
                        <a:rPr lang="en-US" sz="800">
                          <a:latin typeface="Poppins SemiBold"/>
                          <a:ea typeface="Poppins SemiBold"/>
                          <a:cs typeface="Poppins SemiBold"/>
                          <a:sym typeface="Poppins SemiBold"/>
                        </a:rPr>
                        <a:t>500</a:t>
                      </a:r>
                      <a:endParaRPr sz="800">
                        <a:latin typeface="Poppins SemiBold"/>
                        <a:ea typeface="Poppins SemiBold"/>
                        <a:cs typeface="Poppins SemiBold"/>
                        <a:sym typeface="Poppins Semi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r>
              <a:tr h="379150">
                <a:tc vMerge="1"/>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r>
              <a:tr h="379150">
                <a:tc rowSpan="2">
                  <a:txBody>
                    <a:bodyPr/>
                    <a:lstStyle/>
                    <a:p>
                      <a:pPr indent="0" lvl="0" marL="0" rtl="0" algn="r">
                        <a:spcBef>
                          <a:spcPts val="0"/>
                        </a:spcBef>
                        <a:spcAft>
                          <a:spcPts val="0"/>
                        </a:spcAft>
                        <a:buNone/>
                      </a:pPr>
                      <a:r>
                        <a:rPr lang="en-US" sz="800">
                          <a:latin typeface="Poppins SemiBold"/>
                          <a:ea typeface="Poppins SemiBold"/>
                          <a:cs typeface="Poppins SemiBold"/>
                          <a:sym typeface="Poppins SemiBold"/>
                        </a:rPr>
                        <a:t>300</a:t>
                      </a:r>
                      <a:endParaRPr sz="800">
                        <a:latin typeface="Poppins SemiBold"/>
                        <a:ea typeface="Poppins SemiBold"/>
                        <a:cs typeface="Poppins SemiBold"/>
                        <a:sym typeface="Poppins Semi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r>
              <a:tr h="379150">
                <a:tc vMerge="1"/>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r>
              <a:tr h="379150">
                <a:tc rowSpan="2">
                  <a:txBody>
                    <a:bodyPr/>
                    <a:lstStyle/>
                    <a:p>
                      <a:pPr indent="0" lvl="0" marL="0" rtl="0" algn="r">
                        <a:spcBef>
                          <a:spcPts val="0"/>
                        </a:spcBef>
                        <a:spcAft>
                          <a:spcPts val="0"/>
                        </a:spcAft>
                        <a:buNone/>
                      </a:pPr>
                      <a:r>
                        <a:rPr lang="en-US" sz="800">
                          <a:latin typeface="Poppins SemiBold"/>
                          <a:ea typeface="Poppins SemiBold"/>
                          <a:cs typeface="Poppins SemiBold"/>
                          <a:sym typeface="Poppins SemiBold"/>
                        </a:rPr>
                        <a:t>100</a:t>
                      </a:r>
                      <a:endParaRPr sz="800">
                        <a:latin typeface="Poppins SemiBold"/>
                        <a:ea typeface="Poppins SemiBold"/>
                        <a:cs typeface="Poppins SemiBold"/>
                        <a:sym typeface="Poppins Semi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solid"/>
                      <a:round/>
                      <a:headEnd len="sm" w="sm" type="none"/>
                      <a:tailEnd len="sm" w="sm" type="none"/>
                    </a:lnB>
                  </a:tcPr>
                </a:tc>
              </a:tr>
              <a:tr h="379150">
                <a:tc vMerge="1"/>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dot"/>
                      <a:round/>
                      <a:headEnd len="sm" w="sm" type="none"/>
                      <a:tailEnd len="sm" w="sm" type="none"/>
                    </a:lnB>
                  </a:tcPr>
                </a:tc>
              </a:tr>
              <a:tr h="401975">
                <a:tc rowSpan="2">
                  <a:txBody>
                    <a:bodyPr/>
                    <a:lstStyle/>
                    <a:p>
                      <a:pPr indent="0" lvl="0" marL="0" rtl="0" algn="r">
                        <a:spcBef>
                          <a:spcPts val="0"/>
                        </a:spcBef>
                        <a:spcAft>
                          <a:spcPts val="0"/>
                        </a:spcAft>
                        <a:buNone/>
                      </a:pPr>
                      <a:r>
                        <a:rPr lang="en-US" sz="800">
                          <a:latin typeface="Poppins SemiBold"/>
                          <a:ea typeface="Poppins SemiBold"/>
                          <a:cs typeface="Poppins SemiBold"/>
                          <a:sym typeface="Poppins SemiBold"/>
                        </a:rPr>
                        <a:t>0</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121212"/>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121212"/>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121212"/>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121212"/>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t/>
                      </a:r>
                      <a:endParaRPr sz="800">
                        <a:latin typeface="Poppins SemiBold"/>
                        <a:ea typeface="Poppins SemiBold"/>
                        <a:cs typeface="Poppins SemiBold"/>
                        <a:sym typeface="Poppins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121212"/>
                      </a:solidFill>
                      <a:prstDash val="solid"/>
                      <a:round/>
                      <a:headEnd len="sm" w="sm" type="none"/>
                      <a:tailEnd len="sm" w="sm" type="none"/>
                    </a:lnB>
                  </a:tcPr>
                </a:tc>
              </a:tr>
              <a:tr h="379150">
                <a:tc vMerge="1"/>
                <a:tc>
                  <a:txBody>
                    <a:bodyPr/>
                    <a:lstStyle/>
                    <a:p>
                      <a:pPr indent="0" lvl="0" marL="0" marR="0" rtl="0" algn="ctr">
                        <a:lnSpc>
                          <a:spcPct val="100000"/>
                        </a:lnSpc>
                        <a:spcBef>
                          <a:spcPts val="0"/>
                        </a:spcBef>
                        <a:spcAft>
                          <a:spcPts val="0"/>
                        </a:spcAft>
                        <a:buNone/>
                      </a:pPr>
                      <a:r>
                        <a:rPr lang="en-US" sz="800">
                          <a:latin typeface="Poppins SemiBold"/>
                          <a:ea typeface="Poppins SemiBold"/>
                          <a:cs typeface="Poppins SemiBold"/>
                          <a:sym typeface="Poppins SemiBold"/>
                        </a:rPr>
                        <a:t>Sept</a:t>
                      </a:r>
                      <a:endParaRPr sz="800">
                        <a:latin typeface="Poppins SemiBold"/>
                        <a:ea typeface="Poppins SemiBold"/>
                        <a:cs typeface="Poppins SemiBold"/>
                        <a:sym typeface="Poppins Semi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12121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a:latin typeface="Poppins SemiBold"/>
                          <a:ea typeface="Poppins SemiBold"/>
                          <a:cs typeface="Poppins SemiBold"/>
                          <a:sym typeface="Poppins SemiBold"/>
                        </a:rPr>
                        <a:t>Oct</a:t>
                      </a:r>
                      <a:endParaRPr sz="800">
                        <a:latin typeface="Poppins SemiBold"/>
                        <a:ea typeface="Poppins SemiBold"/>
                        <a:cs typeface="Poppins SemiBold"/>
                        <a:sym typeface="Poppins Semi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12121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a:latin typeface="Poppins SemiBold"/>
                          <a:ea typeface="Poppins SemiBold"/>
                          <a:cs typeface="Poppins SemiBold"/>
                          <a:sym typeface="Poppins SemiBold"/>
                        </a:rPr>
                        <a:t>Nov</a:t>
                      </a:r>
                      <a:endParaRPr sz="800">
                        <a:latin typeface="Poppins SemiBold"/>
                        <a:ea typeface="Poppins SemiBold"/>
                        <a:cs typeface="Poppins SemiBold"/>
                        <a:sym typeface="Poppins Semi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12121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a:latin typeface="Poppins SemiBold"/>
                          <a:ea typeface="Poppins SemiBold"/>
                          <a:cs typeface="Poppins SemiBold"/>
                          <a:sym typeface="Poppins SemiBold"/>
                        </a:rPr>
                        <a:t>Dec</a:t>
                      </a:r>
                      <a:endParaRPr sz="800">
                        <a:latin typeface="Poppins SemiBold"/>
                        <a:ea typeface="Poppins SemiBold"/>
                        <a:cs typeface="Poppins SemiBold"/>
                        <a:sym typeface="Poppins Semi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12121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800">
                          <a:latin typeface="Poppins SemiBold"/>
                          <a:ea typeface="Poppins SemiBold"/>
                          <a:cs typeface="Poppins SemiBold"/>
                          <a:sym typeface="Poppins SemiBold"/>
                        </a:rPr>
                        <a:t>Jan</a:t>
                      </a:r>
                      <a:endParaRPr sz="800">
                        <a:latin typeface="Poppins SemiBold"/>
                        <a:ea typeface="Poppins SemiBold"/>
                        <a:cs typeface="Poppins SemiBold"/>
                        <a:sym typeface="Poppins SemiBol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12121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pSp>
        <p:nvGrpSpPr>
          <p:cNvPr id="219" name="Google Shape;219;p22"/>
          <p:cNvGrpSpPr/>
          <p:nvPr/>
        </p:nvGrpSpPr>
        <p:grpSpPr>
          <a:xfrm>
            <a:off x="1386225" y="926550"/>
            <a:ext cx="3086085" cy="2891272"/>
            <a:chOff x="999614" y="933360"/>
            <a:chExt cx="3460125" cy="3241700"/>
          </a:xfrm>
        </p:grpSpPr>
        <p:sp>
          <p:nvSpPr>
            <p:cNvPr id="220" name="Google Shape;220;p22"/>
            <p:cNvSpPr/>
            <p:nvPr/>
          </p:nvSpPr>
          <p:spPr>
            <a:xfrm>
              <a:off x="999614" y="933360"/>
              <a:ext cx="3460125" cy="3241700"/>
            </a:xfrm>
            <a:custGeom>
              <a:rect b="b" l="l" r="r" t="t"/>
              <a:pathLst>
                <a:path extrusionOk="0" h="129668" w="138405">
                  <a:moveTo>
                    <a:pt x="0" y="129668"/>
                  </a:moveTo>
                  <a:cubicBezTo>
                    <a:pt x="6907" y="120913"/>
                    <a:pt x="29280" y="82173"/>
                    <a:pt x="41441" y="77140"/>
                  </a:cubicBezTo>
                  <a:cubicBezTo>
                    <a:pt x="53602" y="72107"/>
                    <a:pt x="62896" y="106571"/>
                    <a:pt x="72964" y="99470"/>
                  </a:cubicBezTo>
                  <a:cubicBezTo>
                    <a:pt x="83032" y="92369"/>
                    <a:pt x="90943" y="51111"/>
                    <a:pt x="101850" y="34533"/>
                  </a:cubicBezTo>
                  <a:cubicBezTo>
                    <a:pt x="112757" y="17955"/>
                    <a:pt x="132313" y="5756"/>
                    <a:pt x="138405" y="0"/>
                  </a:cubicBezTo>
                </a:path>
              </a:pathLst>
            </a:custGeom>
            <a:noFill/>
            <a:ln cap="flat" cmpd="sng" w="28575">
              <a:solidFill>
                <a:schemeClr val="accent4"/>
              </a:solidFill>
              <a:prstDash val="solid"/>
              <a:round/>
              <a:headEnd len="med" w="med" type="oval"/>
              <a:tailEnd len="med" w="med" type="oval"/>
            </a:ln>
          </p:spPr>
        </p:sp>
        <p:sp>
          <p:nvSpPr>
            <p:cNvPr id="221" name="Google Shape;221;p22"/>
            <p:cNvSpPr/>
            <p:nvPr/>
          </p:nvSpPr>
          <p:spPr>
            <a:xfrm>
              <a:off x="1834882" y="2917210"/>
              <a:ext cx="102000" cy="102000"/>
            </a:xfrm>
            <a:prstGeom prst="ellipse">
              <a:avLst/>
            </a:prstGeom>
            <a:solidFill>
              <a:srgbClr val="FFFFFF"/>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2686264" y="3382451"/>
              <a:ext cx="102000" cy="102000"/>
            </a:xfrm>
            <a:prstGeom prst="ellipse">
              <a:avLst/>
            </a:prstGeom>
            <a:solidFill>
              <a:srgbClr val="FFFFFF"/>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3493125" y="1751275"/>
              <a:ext cx="102000" cy="102000"/>
            </a:xfrm>
            <a:prstGeom prst="ellipse">
              <a:avLst/>
            </a:prstGeom>
            <a:solidFill>
              <a:srgbClr val="FFFFFF"/>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2"/>
          <p:cNvGrpSpPr/>
          <p:nvPr/>
        </p:nvGrpSpPr>
        <p:grpSpPr>
          <a:xfrm>
            <a:off x="6961850" y="3943916"/>
            <a:ext cx="466800" cy="466800"/>
            <a:chOff x="5201875" y="1502925"/>
            <a:chExt cx="466800" cy="466800"/>
          </a:xfrm>
        </p:grpSpPr>
        <p:sp>
          <p:nvSpPr>
            <p:cNvPr id="225" name="Google Shape;225;p22"/>
            <p:cNvSpPr/>
            <p:nvPr/>
          </p:nvSpPr>
          <p:spPr>
            <a:xfrm>
              <a:off x="5201875" y="1502925"/>
              <a:ext cx="466800" cy="466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2"/>
            <p:cNvPicPr preferRelativeResize="0"/>
            <p:nvPr/>
          </p:nvPicPr>
          <p:blipFill>
            <a:blip r:embed="rId3">
              <a:alphaModFix/>
            </a:blip>
            <a:stretch>
              <a:fillRect/>
            </a:stretch>
          </p:blipFill>
          <p:spPr>
            <a:xfrm>
              <a:off x="5371261" y="1672314"/>
              <a:ext cx="128016" cy="128016"/>
            </a:xfrm>
            <a:prstGeom prst="rect">
              <a:avLst/>
            </a:prstGeom>
            <a:noFill/>
            <a:ln>
              <a:noFill/>
            </a:ln>
          </p:spPr>
        </p:pic>
      </p:grpSp>
      <p:sp>
        <p:nvSpPr>
          <p:cNvPr id="227" name="Google Shape;227;p22"/>
          <p:cNvSpPr txBox="1"/>
          <p:nvPr>
            <p:ph type="title"/>
          </p:nvPr>
        </p:nvSpPr>
        <p:spPr>
          <a:xfrm>
            <a:off x="5434616" y="3743400"/>
            <a:ext cx="2645400" cy="5727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US" sz="3800">
                <a:solidFill>
                  <a:schemeClr val="accent4"/>
                </a:solidFill>
              </a:rPr>
              <a:t>+xx%</a:t>
            </a:r>
            <a:endParaRPr sz="3800">
              <a:solidFill>
                <a:schemeClr val="accent4"/>
              </a:solidFill>
            </a:endParaRPr>
          </a:p>
        </p:txBody>
      </p:sp>
      <p:sp>
        <p:nvSpPr>
          <p:cNvPr id="228" name="Google Shape;228;p22"/>
          <p:cNvSpPr txBox="1"/>
          <p:nvPr>
            <p:ph idx="2" type="body"/>
          </p:nvPr>
        </p:nvSpPr>
        <p:spPr>
          <a:xfrm>
            <a:off x="5428050" y="4316099"/>
            <a:ext cx="2645400" cy="3471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latin typeface="Poppins SemiBold"/>
                <a:ea typeface="Poppins SemiBold"/>
                <a:cs typeface="Poppins SemiBold"/>
                <a:sym typeface="Poppins SemiBold"/>
              </a:rPr>
              <a:t>Growth in something</a:t>
            </a:r>
            <a:endParaRPr>
              <a:latin typeface="Poppins SemiBold"/>
              <a:ea typeface="Poppins SemiBold"/>
              <a:cs typeface="Poppins SemiBold"/>
              <a:sym typeface="Poppins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2" name="Shape 232"/>
        <p:cNvGrpSpPr/>
        <p:nvPr/>
      </p:nvGrpSpPr>
      <p:grpSpPr>
        <a:xfrm>
          <a:off x="0" y="0"/>
          <a:ext cx="0" cy="0"/>
          <a:chOff x="0" y="0"/>
          <a:chExt cx="0" cy="0"/>
        </a:xfrm>
      </p:grpSpPr>
      <p:sp>
        <p:nvSpPr>
          <p:cNvPr id="233" name="Google Shape;233;p23"/>
          <p:cNvSpPr/>
          <p:nvPr/>
        </p:nvSpPr>
        <p:spPr>
          <a:xfrm>
            <a:off x="488800" y="481525"/>
            <a:ext cx="3333900" cy="4187700"/>
          </a:xfrm>
          <a:prstGeom prst="roundRect">
            <a:avLst>
              <a:gd fmla="val 809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ph type="title"/>
          </p:nvPr>
        </p:nvSpPr>
        <p:spPr>
          <a:xfrm>
            <a:off x="715000" y="1498650"/>
            <a:ext cx="2816100" cy="11007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US"/>
              <a:t>Business model</a:t>
            </a:r>
            <a:endParaRPr/>
          </a:p>
        </p:txBody>
      </p:sp>
      <p:sp>
        <p:nvSpPr>
          <p:cNvPr id="235" name="Google Shape;235;p23"/>
          <p:cNvSpPr txBox="1"/>
          <p:nvPr>
            <p:ph idx="1" type="subTitle"/>
          </p:nvPr>
        </p:nvSpPr>
        <p:spPr>
          <a:xfrm>
            <a:off x="714975" y="2599200"/>
            <a:ext cx="2816100" cy="7203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t>Building the right solution</a:t>
            </a:r>
            <a:endParaRPr/>
          </a:p>
        </p:txBody>
      </p:sp>
      <p:sp>
        <p:nvSpPr>
          <p:cNvPr id="236" name="Google Shape;236;p23"/>
          <p:cNvSpPr/>
          <p:nvPr/>
        </p:nvSpPr>
        <p:spPr>
          <a:xfrm>
            <a:off x="714975" y="718625"/>
            <a:ext cx="621000" cy="284700"/>
          </a:xfrm>
          <a:prstGeom prst="roundRect">
            <a:avLst>
              <a:gd fmla="val 50000" name="adj"/>
            </a:avLst>
          </a:prstGeom>
          <a:solidFill>
            <a:srgbClr val="0D0D0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00">
                <a:solidFill>
                  <a:srgbClr val="F3F3F3"/>
                </a:solidFill>
                <a:latin typeface="Poppins SemiBold"/>
                <a:ea typeface="Poppins SemiBold"/>
                <a:cs typeface="Poppins SemiBold"/>
                <a:sym typeface="Poppins SemiBold"/>
              </a:rPr>
              <a:t>06</a:t>
            </a:r>
            <a:endParaRPr sz="700">
              <a:solidFill>
                <a:srgbClr val="F3F3F3"/>
              </a:solidFill>
              <a:latin typeface="Poppins SemiBold"/>
              <a:ea typeface="Poppins SemiBold"/>
              <a:cs typeface="Poppins SemiBold"/>
              <a:sym typeface="Poppins SemiBold"/>
            </a:endParaRPr>
          </a:p>
        </p:txBody>
      </p:sp>
      <p:sp>
        <p:nvSpPr>
          <p:cNvPr id="237" name="Google Shape;237;p23"/>
          <p:cNvSpPr txBox="1"/>
          <p:nvPr>
            <p:ph idx="1" type="subTitle"/>
          </p:nvPr>
        </p:nvSpPr>
        <p:spPr>
          <a:xfrm>
            <a:off x="714975" y="4182200"/>
            <a:ext cx="2816100" cy="2847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US" sz="1100"/>
              <a:t>PiñaRoot Grow Bags: Sustainable Agriculture Solution</a:t>
            </a:r>
            <a:endParaRPr sz="1100"/>
          </a:p>
        </p:txBody>
      </p:sp>
      <p:pic>
        <p:nvPicPr>
          <p:cNvPr id="238" name="Google Shape;238;p23"/>
          <p:cNvPicPr preferRelativeResize="0"/>
          <p:nvPr/>
        </p:nvPicPr>
        <p:blipFill rotWithShape="1">
          <a:blip r:embed="rId3">
            <a:alphaModFix/>
          </a:blip>
          <a:srcRect b="0" l="0" r="0" t="18679"/>
          <a:stretch/>
        </p:blipFill>
        <p:spPr>
          <a:xfrm>
            <a:off x="5681225" y="1449613"/>
            <a:ext cx="1781799" cy="240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p:nvPr/>
        </p:nvSpPr>
        <p:spPr>
          <a:xfrm>
            <a:off x="5333800" y="481525"/>
            <a:ext cx="3333900" cy="4187700"/>
          </a:xfrm>
          <a:prstGeom prst="roundRect">
            <a:avLst>
              <a:gd fmla="val 809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txBox="1"/>
          <p:nvPr/>
        </p:nvSpPr>
        <p:spPr>
          <a:xfrm>
            <a:off x="5689225" y="1472800"/>
            <a:ext cx="2622600" cy="177000"/>
          </a:xfrm>
          <a:prstGeom prst="rect">
            <a:avLst/>
          </a:prstGeom>
          <a:noFill/>
          <a:ln>
            <a:noFill/>
          </a:ln>
        </p:spPr>
        <p:txBody>
          <a:bodyPr anchorCtr="0" anchor="t" bIns="19050" lIns="19050" spcFirstLastPara="1" rIns="19050" wrap="square" tIns="19050">
            <a:noAutofit/>
          </a:bodyPr>
          <a:lstStyle/>
          <a:p>
            <a:pPr indent="0" lvl="0" marL="0" marR="0" rtl="0" algn="l">
              <a:lnSpc>
                <a:spcPct val="140000"/>
              </a:lnSpc>
              <a:spcBef>
                <a:spcPts val="1500"/>
              </a:spcBef>
              <a:spcAft>
                <a:spcPts val="0"/>
              </a:spcAft>
              <a:buNone/>
            </a:pPr>
            <a:r>
              <a:rPr lang="en-US" sz="900">
                <a:solidFill>
                  <a:srgbClr val="0D0D0D"/>
                </a:solidFill>
                <a:latin typeface="Poppins Medium"/>
                <a:ea typeface="Poppins Medium"/>
                <a:cs typeface="Poppins Medium"/>
                <a:sym typeface="Poppins Medium"/>
              </a:rPr>
              <a:t>- Revenue from selling PiñaRoot Grow Bags</a:t>
            </a:r>
            <a:endParaRPr sz="900">
              <a:solidFill>
                <a:srgbClr val="0D0D0D"/>
              </a:solidFill>
              <a:latin typeface="Poppins Medium"/>
              <a:ea typeface="Poppins Medium"/>
              <a:cs typeface="Poppins Medium"/>
              <a:sym typeface="Poppins Medium"/>
            </a:endParaRPr>
          </a:p>
          <a:p>
            <a:pPr indent="0" lvl="0" marL="0" marR="0" rtl="0" algn="l">
              <a:lnSpc>
                <a:spcPct val="140000"/>
              </a:lnSpc>
              <a:spcBef>
                <a:spcPts val="1500"/>
              </a:spcBef>
              <a:spcAft>
                <a:spcPts val="0"/>
              </a:spcAft>
              <a:buNone/>
            </a:pPr>
            <a:r>
              <a:rPr lang="en-US" sz="900">
                <a:solidFill>
                  <a:srgbClr val="0D0D0D"/>
                </a:solidFill>
                <a:latin typeface="Poppins Medium"/>
                <a:ea typeface="Poppins Medium"/>
                <a:cs typeface="Poppins Medium"/>
                <a:sym typeface="Poppins Medium"/>
              </a:rPr>
              <a:t>- Subscription services and bulk discounts</a:t>
            </a:r>
            <a:endParaRPr sz="900">
              <a:solidFill>
                <a:srgbClr val="0D0D0D"/>
              </a:solidFill>
              <a:latin typeface="Poppins Medium"/>
              <a:ea typeface="Poppins Medium"/>
              <a:cs typeface="Poppins Medium"/>
              <a:sym typeface="Poppins Medium"/>
            </a:endParaRPr>
          </a:p>
          <a:p>
            <a:pPr indent="0" lvl="0" marL="0" marR="0" rtl="0" algn="l">
              <a:lnSpc>
                <a:spcPct val="140000"/>
              </a:lnSpc>
              <a:spcBef>
                <a:spcPts val="1500"/>
              </a:spcBef>
              <a:spcAft>
                <a:spcPts val="0"/>
              </a:spcAft>
              <a:buNone/>
            </a:pPr>
            <a:r>
              <a:rPr lang="en-US" sz="900">
                <a:solidFill>
                  <a:srgbClr val="0D0D0D"/>
                </a:solidFill>
                <a:latin typeface="Poppins Medium"/>
                <a:ea typeface="Poppins Medium"/>
                <a:cs typeface="Poppins Medium"/>
                <a:sym typeface="Poppins Medium"/>
              </a:rPr>
              <a:t>- Customization options for customers</a:t>
            </a:r>
            <a:endParaRPr sz="900">
              <a:solidFill>
                <a:srgbClr val="0D0D0D"/>
              </a:solidFill>
              <a:latin typeface="Poppins Medium"/>
              <a:ea typeface="Poppins Medium"/>
              <a:cs typeface="Poppins Medium"/>
              <a:sym typeface="Poppins Medium"/>
            </a:endParaRPr>
          </a:p>
          <a:p>
            <a:pPr indent="0" lvl="0" marL="0" marR="0" rtl="0" algn="l">
              <a:lnSpc>
                <a:spcPct val="140000"/>
              </a:lnSpc>
              <a:spcBef>
                <a:spcPts val="1500"/>
              </a:spcBef>
              <a:spcAft>
                <a:spcPts val="0"/>
              </a:spcAft>
              <a:buNone/>
            </a:pPr>
            <a:r>
              <a:rPr lang="en-US" sz="900">
                <a:solidFill>
                  <a:srgbClr val="0D0D0D"/>
                </a:solidFill>
                <a:latin typeface="Poppins Medium"/>
                <a:ea typeface="Poppins Medium"/>
                <a:cs typeface="Poppins Medium"/>
                <a:sym typeface="Poppins Medium"/>
              </a:rPr>
              <a:t>- Additional revenue through workshops and partnerships</a:t>
            </a:r>
            <a:endParaRPr sz="900">
              <a:solidFill>
                <a:srgbClr val="0D0D0D"/>
              </a:solidFill>
              <a:latin typeface="Poppins Medium"/>
              <a:ea typeface="Poppins Medium"/>
              <a:cs typeface="Poppins Medium"/>
              <a:sym typeface="Poppins Medium"/>
            </a:endParaRPr>
          </a:p>
        </p:txBody>
      </p:sp>
      <p:sp>
        <p:nvSpPr>
          <p:cNvPr id="245" name="Google Shape;245;p24"/>
          <p:cNvSpPr txBox="1"/>
          <p:nvPr/>
        </p:nvSpPr>
        <p:spPr>
          <a:xfrm>
            <a:off x="5689674" y="1106291"/>
            <a:ext cx="26226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800"/>
              <a:buFont typeface="Poppins SemiBold"/>
              <a:buNone/>
            </a:pPr>
            <a:r>
              <a:rPr lang="en-US" sz="900">
                <a:solidFill>
                  <a:srgbClr val="0D0D0D"/>
                </a:solidFill>
                <a:latin typeface="Poppins SemiBold"/>
                <a:ea typeface="Poppins SemiBold"/>
                <a:cs typeface="Poppins SemiBold"/>
                <a:sym typeface="Poppins SemiBold"/>
              </a:rPr>
              <a:t>Business model highlights</a:t>
            </a:r>
            <a:endParaRPr b="0" i="0" sz="600" u="none" cap="none" strike="noStrike">
              <a:solidFill>
                <a:srgbClr val="000000"/>
              </a:solidFill>
              <a:latin typeface="Arial"/>
              <a:ea typeface="Arial"/>
              <a:cs typeface="Arial"/>
              <a:sym typeface="Arial"/>
            </a:endParaRPr>
          </a:p>
        </p:txBody>
      </p:sp>
      <p:sp>
        <p:nvSpPr>
          <p:cNvPr id="246" name="Google Shape;246;p24"/>
          <p:cNvSpPr txBox="1"/>
          <p:nvPr/>
        </p:nvSpPr>
        <p:spPr>
          <a:xfrm>
            <a:off x="5689301" y="786801"/>
            <a:ext cx="2622600" cy="177000"/>
          </a:xfrm>
          <a:prstGeom prst="rect">
            <a:avLst/>
          </a:prstGeom>
          <a:noFill/>
          <a:ln>
            <a:noFill/>
          </a:ln>
        </p:spPr>
        <p:txBody>
          <a:bodyPr anchorCtr="0" anchor="ctr" bIns="19050" lIns="19050" spcFirstLastPara="1" rIns="19050" wrap="square" tIns="19050">
            <a:noAutofit/>
          </a:bodyPr>
          <a:lstStyle/>
          <a:p>
            <a:pPr indent="0" lvl="0" marL="0" rtl="0" algn="l">
              <a:lnSpc>
                <a:spcPct val="140000"/>
              </a:lnSpc>
              <a:spcBef>
                <a:spcPts val="0"/>
              </a:spcBef>
              <a:spcAft>
                <a:spcPts val="0"/>
              </a:spcAft>
              <a:buClr>
                <a:schemeClr val="dk1"/>
              </a:buClr>
              <a:buSzPts val="800"/>
              <a:buFont typeface="Poppins SemiBold"/>
              <a:buNone/>
            </a:pPr>
            <a:r>
              <a:rPr lang="en-US" sz="1900">
                <a:solidFill>
                  <a:schemeClr val="dk1"/>
                </a:solidFill>
                <a:latin typeface="Poppins SemiBold"/>
                <a:ea typeface="Poppins SemiBold"/>
                <a:cs typeface="Poppins SemiBold"/>
                <a:sym typeface="Poppins SemiBold"/>
              </a:rPr>
              <a:t>🤝</a:t>
            </a:r>
            <a:endParaRPr b="0" i="0" sz="1600" u="none" cap="none" strike="noStrike">
              <a:solidFill>
                <a:srgbClr val="000000"/>
              </a:solidFill>
              <a:latin typeface="Arial"/>
              <a:ea typeface="Arial"/>
              <a:cs typeface="Arial"/>
              <a:sym typeface="Arial"/>
            </a:endParaRPr>
          </a:p>
        </p:txBody>
      </p:sp>
      <p:sp>
        <p:nvSpPr>
          <p:cNvPr id="247" name="Google Shape;247;p24"/>
          <p:cNvSpPr txBox="1"/>
          <p:nvPr/>
        </p:nvSpPr>
        <p:spPr>
          <a:xfrm>
            <a:off x="476250" y="1267836"/>
            <a:ext cx="3810000" cy="1770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None/>
            </a:pPr>
            <a:r>
              <a:rPr lang="en-US" sz="900">
                <a:solidFill>
                  <a:srgbClr val="0D0D0D"/>
                </a:solidFill>
                <a:latin typeface="Poppins Light"/>
                <a:ea typeface="Poppins Light"/>
                <a:cs typeface="Poppins Light"/>
                <a:sym typeface="Poppins Light"/>
              </a:rPr>
              <a:t>Our business model centers around selling PiñaRoot Grow Bags and related products to our target audience, which includes farmers, gardeners, horticulturists, agricultural organizations, nurseries, and sustainability advocates. We offer various revenue streams, including subscription services, bulk discounts, customization options, and online sales. Additionally, we generate revenue through workshops, partnerships, and educational resources that promote sustainable agriculture. By diversifying our revenue streams and catering to the needs of our customers, we ensure a sustainable and profitable business model while driving the adoption of eco-friendly grow bags in the market.</a:t>
            </a:r>
            <a:endParaRPr sz="900">
              <a:solidFill>
                <a:srgbClr val="0D0D0D"/>
              </a:solidFill>
              <a:latin typeface="Poppins Light"/>
              <a:ea typeface="Poppins Light"/>
              <a:cs typeface="Poppins Light"/>
              <a:sym typeface="Poppins Light"/>
            </a:endParaRPr>
          </a:p>
        </p:txBody>
      </p:sp>
      <p:sp>
        <p:nvSpPr>
          <p:cNvPr id="248" name="Google Shape;248;p24"/>
          <p:cNvSpPr txBox="1"/>
          <p:nvPr/>
        </p:nvSpPr>
        <p:spPr>
          <a:xfrm>
            <a:off x="476250" y="476250"/>
            <a:ext cx="3810000" cy="438600"/>
          </a:xfrm>
          <a:prstGeom prst="rect">
            <a:avLst/>
          </a:prstGeom>
          <a:noFill/>
          <a:ln>
            <a:noFill/>
          </a:ln>
        </p:spPr>
        <p:txBody>
          <a:bodyPr anchorCtr="0" anchor="t" bIns="19050" lIns="19050" spcFirstLastPara="1" rIns="19050" wrap="square" tIns="19050">
            <a:spAutoFit/>
          </a:bodyPr>
          <a:lstStyle/>
          <a:p>
            <a:pPr indent="0" lvl="0" marL="0" marR="0" rtl="0" algn="l">
              <a:lnSpc>
                <a:spcPct val="120000"/>
              </a:lnSpc>
              <a:spcBef>
                <a:spcPts val="0"/>
              </a:spcBef>
              <a:spcAft>
                <a:spcPts val="0"/>
              </a:spcAft>
              <a:buNone/>
            </a:pPr>
            <a:r>
              <a:rPr lang="en-US" sz="2600">
                <a:solidFill>
                  <a:srgbClr val="0D0D0D"/>
                </a:solidFill>
                <a:latin typeface="Poppins SemiBold"/>
                <a:ea typeface="Poppins SemiBold"/>
                <a:cs typeface="Poppins SemiBold"/>
                <a:sym typeface="Poppins SemiBold"/>
              </a:rPr>
              <a:t>Our scalable solution</a:t>
            </a:r>
            <a:endParaRPr sz="2600">
              <a:solidFill>
                <a:srgbClr val="0D0D0D"/>
              </a:solidFill>
              <a:latin typeface="Poppins SemiBold"/>
              <a:ea typeface="Poppins SemiBold"/>
              <a:cs typeface="Poppins SemiBold"/>
              <a:sym typeface="Poppins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2" name="Shape 252"/>
        <p:cNvGrpSpPr/>
        <p:nvPr/>
      </p:nvGrpSpPr>
      <p:grpSpPr>
        <a:xfrm>
          <a:off x="0" y="0"/>
          <a:ext cx="0" cy="0"/>
          <a:chOff x="0" y="0"/>
          <a:chExt cx="0" cy="0"/>
        </a:xfrm>
      </p:grpSpPr>
      <p:sp>
        <p:nvSpPr>
          <p:cNvPr id="253" name="Google Shape;253;p25"/>
          <p:cNvSpPr txBox="1"/>
          <p:nvPr>
            <p:ph type="title"/>
          </p:nvPr>
        </p:nvSpPr>
        <p:spPr>
          <a:xfrm>
            <a:off x="456050" y="1750950"/>
            <a:ext cx="2724900" cy="16416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US"/>
              <a:t>Just a few facts</a:t>
            </a:r>
            <a:endParaRPr/>
          </a:p>
        </p:txBody>
      </p:sp>
      <p:sp>
        <p:nvSpPr>
          <p:cNvPr id="254" name="Google Shape;254;p25"/>
          <p:cNvSpPr/>
          <p:nvPr/>
        </p:nvSpPr>
        <p:spPr>
          <a:xfrm>
            <a:off x="6288925" y="477975"/>
            <a:ext cx="2371500" cy="1988100"/>
          </a:xfrm>
          <a:prstGeom prst="roundRect">
            <a:avLst>
              <a:gd fmla="val 7313" name="adj"/>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55" name="Google Shape;255;p25"/>
          <p:cNvSpPr txBox="1"/>
          <p:nvPr/>
        </p:nvSpPr>
        <p:spPr>
          <a:xfrm>
            <a:off x="6505690" y="2034156"/>
            <a:ext cx="19380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0D0D0D"/>
              </a:buClr>
              <a:buSzPts val="800"/>
              <a:buFont typeface="Poppins Light"/>
              <a:buNone/>
            </a:pPr>
            <a:r>
              <a:rPr lang="en-US" sz="900">
                <a:solidFill>
                  <a:srgbClr val="0D0D0D"/>
                </a:solidFill>
                <a:latin typeface="Poppins Light"/>
                <a:ea typeface="Poppins Light"/>
                <a:cs typeface="Poppins Light"/>
                <a:sym typeface="Poppins Light"/>
              </a:rPr>
              <a:t>products sold in 2023</a:t>
            </a:r>
            <a:endParaRPr i="0" sz="900" u="none" cap="none" strike="noStrike">
              <a:solidFill>
                <a:srgbClr val="000000"/>
              </a:solidFill>
              <a:latin typeface="Poppins Light"/>
              <a:ea typeface="Poppins Light"/>
              <a:cs typeface="Poppins Light"/>
              <a:sym typeface="Poppins Light"/>
            </a:endParaRPr>
          </a:p>
        </p:txBody>
      </p:sp>
      <p:sp>
        <p:nvSpPr>
          <p:cNvPr id="256" name="Google Shape;256;p25"/>
          <p:cNvSpPr txBox="1"/>
          <p:nvPr/>
        </p:nvSpPr>
        <p:spPr>
          <a:xfrm>
            <a:off x="6505690" y="1519344"/>
            <a:ext cx="1938000" cy="4386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800"/>
              <a:buFont typeface="Poppins SemiBold"/>
              <a:buNone/>
            </a:pPr>
            <a:r>
              <a:rPr lang="en-US" sz="2600">
                <a:solidFill>
                  <a:srgbClr val="0D0D0D"/>
                </a:solidFill>
                <a:latin typeface="Poppins SemiBold"/>
                <a:ea typeface="Poppins SemiBold"/>
                <a:cs typeface="Poppins SemiBold"/>
                <a:sym typeface="Poppins SemiBold"/>
              </a:rPr>
              <a:t>10M</a:t>
            </a:r>
            <a:endParaRPr b="0" i="0" sz="2600" u="none" cap="none" strike="noStrike">
              <a:solidFill>
                <a:srgbClr val="000000"/>
              </a:solidFill>
              <a:latin typeface="Arial"/>
              <a:ea typeface="Arial"/>
              <a:cs typeface="Arial"/>
              <a:sym typeface="Arial"/>
            </a:endParaRPr>
          </a:p>
        </p:txBody>
      </p:sp>
      <p:sp>
        <p:nvSpPr>
          <p:cNvPr id="257" name="Google Shape;257;p25"/>
          <p:cNvSpPr/>
          <p:nvPr/>
        </p:nvSpPr>
        <p:spPr>
          <a:xfrm>
            <a:off x="6510400" y="646400"/>
            <a:ext cx="474300" cy="474300"/>
          </a:xfrm>
          <a:prstGeom prst="ellipse">
            <a:avLst/>
          </a:pr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txBox="1"/>
          <p:nvPr/>
        </p:nvSpPr>
        <p:spPr>
          <a:xfrm>
            <a:off x="6600550" y="731000"/>
            <a:ext cx="294000" cy="305100"/>
          </a:xfrm>
          <a:prstGeom prst="rect">
            <a:avLst/>
          </a:prstGeom>
          <a:noFill/>
          <a:ln>
            <a:noFill/>
          </a:ln>
        </p:spPr>
        <p:txBody>
          <a:bodyPr anchorCtr="0" anchor="ctr" bIns="19050" lIns="19050" spcFirstLastPara="1" rIns="19050" wrap="square" tIns="19050">
            <a:noAutofit/>
          </a:bodyPr>
          <a:lstStyle/>
          <a:p>
            <a:pPr indent="0" lvl="0" marL="0" marR="0" rtl="0" algn="ctr">
              <a:lnSpc>
                <a:spcPct val="140000"/>
              </a:lnSpc>
              <a:spcBef>
                <a:spcPts val="0"/>
              </a:spcBef>
              <a:spcAft>
                <a:spcPts val="0"/>
              </a:spcAft>
              <a:buClr>
                <a:srgbClr val="0D0D0D"/>
              </a:buClr>
              <a:buSzPts val="800"/>
              <a:buFont typeface="Poppins SemiBold"/>
              <a:buNone/>
            </a:pPr>
            <a:r>
              <a:rPr lang="en-US" sz="1900">
                <a:solidFill>
                  <a:srgbClr val="0D0D0D"/>
                </a:solidFill>
                <a:latin typeface="Poppins SemiBold"/>
                <a:ea typeface="Poppins SemiBold"/>
                <a:cs typeface="Poppins SemiBold"/>
                <a:sym typeface="Poppins SemiBold"/>
              </a:rPr>
              <a:t>💸</a:t>
            </a:r>
            <a:endParaRPr b="0" i="0" sz="1600" u="none" cap="none" strike="noStrike">
              <a:solidFill>
                <a:srgbClr val="000000"/>
              </a:solidFill>
              <a:latin typeface="Arial"/>
              <a:ea typeface="Arial"/>
              <a:cs typeface="Arial"/>
              <a:sym typeface="Arial"/>
            </a:endParaRPr>
          </a:p>
        </p:txBody>
      </p:sp>
      <p:sp>
        <p:nvSpPr>
          <p:cNvPr id="259" name="Google Shape;259;p25"/>
          <p:cNvSpPr/>
          <p:nvPr/>
        </p:nvSpPr>
        <p:spPr>
          <a:xfrm>
            <a:off x="3720825" y="477975"/>
            <a:ext cx="2371500" cy="1988100"/>
          </a:xfrm>
          <a:prstGeom prst="roundRect">
            <a:avLst>
              <a:gd fmla="val 7313" name="adj"/>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60" name="Google Shape;260;p25"/>
          <p:cNvSpPr txBox="1"/>
          <p:nvPr/>
        </p:nvSpPr>
        <p:spPr>
          <a:xfrm>
            <a:off x="3937590" y="2034156"/>
            <a:ext cx="19380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0D0D0D"/>
              </a:buClr>
              <a:buSzPts val="800"/>
              <a:buFont typeface="Poppins Light"/>
              <a:buNone/>
            </a:pPr>
            <a:r>
              <a:rPr lang="en-US" sz="900">
                <a:solidFill>
                  <a:srgbClr val="0D0D0D"/>
                </a:solidFill>
                <a:latin typeface="Poppins Light"/>
                <a:ea typeface="Poppins Light"/>
                <a:cs typeface="Poppins Light"/>
                <a:sym typeface="Poppins Light"/>
              </a:rPr>
              <a:t>years of experience</a:t>
            </a:r>
            <a:endParaRPr i="0" sz="900" u="none" cap="none" strike="noStrike">
              <a:solidFill>
                <a:srgbClr val="000000"/>
              </a:solidFill>
              <a:latin typeface="Poppins Light"/>
              <a:ea typeface="Poppins Light"/>
              <a:cs typeface="Poppins Light"/>
              <a:sym typeface="Poppins Light"/>
            </a:endParaRPr>
          </a:p>
        </p:txBody>
      </p:sp>
      <p:sp>
        <p:nvSpPr>
          <p:cNvPr id="261" name="Google Shape;261;p25"/>
          <p:cNvSpPr txBox="1"/>
          <p:nvPr/>
        </p:nvSpPr>
        <p:spPr>
          <a:xfrm>
            <a:off x="3937590" y="1519344"/>
            <a:ext cx="1938000" cy="4386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800"/>
              <a:buFont typeface="Poppins SemiBold"/>
              <a:buNone/>
            </a:pPr>
            <a:r>
              <a:rPr lang="en-US" sz="2600">
                <a:solidFill>
                  <a:srgbClr val="0D0D0D"/>
                </a:solidFill>
                <a:latin typeface="Poppins SemiBold"/>
                <a:ea typeface="Poppins SemiBold"/>
                <a:cs typeface="Poppins SemiBold"/>
                <a:sym typeface="Poppins SemiBold"/>
              </a:rPr>
              <a:t>24</a:t>
            </a:r>
            <a:endParaRPr b="0" i="0" sz="2600" u="none" cap="none" strike="noStrike">
              <a:solidFill>
                <a:srgbClr val="000000"/>
              </a:solidFill>
              <a:latin typeface="Arial"/>
              <a:ea typeface="Arial"/>
              <a:cs typeface="Arial"/>
              <a:sym typeface="Arial"/>
            </a:endParaRPr>
          </a:p>
        </p:txBody>
      </p:sp>
      <p:sp>
        <p:nvSpPr>
          <p:cNvPr id="262" name="Google Shape;262;p25"/>
          <p:cNvSpPr/>
          <p:nvPr/>
        </p:nvSpPr>
        <p:spPr>
          <a:xfrm>
            <a:off x="3942300" y="646400"/>
            <a:ext cx="474300" cy="474300"/>
          </a:xfrm>
          <a:prstGeom prst="ellipse">
            <a:avLst/>
          </a:pr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txBox="1"/>
          <p:nvPr/>
        </p:nvSpPr>
        <p:spPr>
          <a:xfrm>
            <a:off x="4032450" y="731000"/>
            <a:ext cx="294000" cy="305100"/>
          </a:xfrm>
          <a:prstGeom prst="rect">
            <a:avLst/>
          </a:prstGeom>
          <a:noFill/>
          <a:ln>
            <a:noFill/>
          </a:ln>
        </p:spPr>
        <p:txBody>
          <a:bodyPr anchorCtr="0" anchor="ctr" bIns="19050" lIns="19050" spcFirstLastPara="1" rIns="19050" wrap="square" tIns="19050">
            <a:noAutofit/>
          </a:bodyPr>
          <a:lstStyle/>
          <a:p>
            <a:pPr indent="0" lvl="0" marL="0" marR="0" rtl="0" algn="ctr">
              <a:lnSpc>
                <a:spcPct val="140000"/>
              </a:lnSpc>
              <a:spcBef>
                <a:spcPts val="0"/>
              </a:spcBef>
              <a:spcAft>
                <a:spcPts val="0"/>
              </a:spcAft>
              <a:buClr>
                <a:srgbClr val="0D0D0D"/>
              </a:buClr>
              <a:buSzPts val="800"/>
              <a:buFont typeface="Poppins SemiBold"/>
              <a:buNone/>
            </a:pPr>
            <a:r>
              <a:rPr lang="en-US" sz="1900">
                <a:solidFill>
                  <a:srgbClr val="0D0D0D"/>
                </a:solidFill>
                <a:latin typeface="Poppins SemiBold"/>
                <a:ea typeface="Poppins SemiBold"/>
                <a:cs typeface="Poppins SemiBold"/>
                <a:sym typeface="Poppins SemiBold"/>
              </a:rPr>
              <a:t>👔</a:t>
            </a:r>
            <a:endParaRPr b="0" i="0" sz="1600" u="none" cap="none" strike="noStrike">
              <a:solidFill>
                <a:srgbClr val="000000"/>
              </a:solidFill>
              <a:latin typeface="Arial"/>
              <a:ea typeface="Arial"/>
              <a:cs typeface="Arial"/>
              <a:sym typeface="Arial"/>
            </a:endParaRPr>
          </a:p>
        </p:txBody>
      </p:sp>
      <p:sp>
        <p:nvSpPr>
          <p:cNvPr id="264" name="Google Shape;264;p25"/>
          <p:cNvSpPr/>
          <p:nvPr/>
        </p:nvSpPr>
        <p:spPr>
          <a:xfrm>
            <a:off x="6288925" y="2666700"/>
            <a:ext cx="2371500" cy="1988100"/>
          </a:xfrm>
          <a:prstGeom prst="roundRect">
            <a:avLst>
              <a:gd fmla="val 7313" name="adj"/>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65" name="Google Shape;265;p25"/>
          <p:cNvSpPr txBox="1"/>
          <p:nvPr/>
        </p:nvSpPr>
        <p:spPr>
          <a:xfrm>
            <a:off x="6505690" y="4222881"/>
            <a:ext cx="19380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0D0D0D"/>
              </a:buClr>
              <a:buSzPts val="800"/>
              <a:buFont typeface="Poppins Light"/>
              <a:buNone/>
            </a:pPr>
            <a:r>
              <a:rPr lang="en-US" sz="900">
                <a:solidFill>
                  <a:srgbClr val="0D0D0D"/>
                </a:solidFill>
                <a:latin typeface="Poppins Light"/>
                <a:ea typeface="Poppins Light"/>
                <a:cs typeface="Poppins Light"/>
                <a:sym typeface="Poppins Light"/>
              </a:rPr>
              <a:t>Global brand ambassadors</a:t>
            </a:r>
            <a:endParaRPr i="0" sz="900" u="none" cap="none" strike="noStrike">
              <a:solidFill>
                <a:srgbClr val="000000"/>
              </a:solidFill>
              <a:latin typeface="Poppins Light"/>
              <a:ea typeface="Poppins Light"/>
              <a:cs typeface="Poppins Light"/>
              <a:sym typeface="Poppins Light"/>
            </a:endParaRPr>
          </a:p>
        </p:txBody>
      </p:sp>
      <p:sp>
        <p:nvSpPr>
          <p:cNvPr id="266" name="Google Shape;266;p25"/>
          <p:cNvSpPr txBox="1"/>
          <p:nvPr/>
        </p:nvSpPr>
        <p:spPr>
          <a:xfrm>
            <a:off x="6505690" y="3708069"/>
            <a:ext cx="1938000" cy="4386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800"/>
              <a:buFont typeface="Poppins SemiBold"/>
              <a:buNone/>
            </a:pPr>
            <a:r>
              <a:rPr lang="en-US" sz="2600">
                <a:solidFill>
                  <a:srgbClr val="0D0D0D"/>
                </a:solidFill>
                <a:latin typeface="Poppins SemiBold"/>
                <a:ea typeface="Poppins SemiBold"/>
                <a:cs typeface="Poppins SemiBold"/>
                <a:sym typeface="Poppins SemiBold"/>
              </a:rPr>
              <a:t>12</a:t>
            </a:r>
            <a:endParaRPr b="0" i="0" sz="2600" u="none" cap="none" strike="noStrike">
              <a:solidFill>
                <a:srgbClr val="000000"/>
              </a:solidFill>
              <a:latin typeface="Arial"/>
              <a:ea typeface="Arial"/>
              <a:cs typeface="Arial"/>
              <a:sym typeface="Arial"/>
            </a:endParaRPr>
          </a:p>
        </p:txBody>
      </p:sp>
      <p:sp>
        <p:nvSpPr>
          <p:cNvPr id="267" name="Google Shape;267;p25"/>
          <p:cNvSpPr/>
          <p:nvPr/>
        </p:nvSpPr>
        <p:spPr>
          <a:xfrm>
            <a:off x="6510400" y="2835125"/>
            <a:ext cx="474300" cy="474300"/>
          </a:xfrm>
          <a:prstGeom prst="ellipse">
            <a:avLst/>
          </a:pr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txBox="1"/>
          <p:nvPr/>
        </p:nvSpPr>
        <p:spPr>
          <a:xfrm>
            <a:off x="6600550" y="2919725"/>
            <a:ext cx="294000" cy="305100"/>
          </a:xfrm>
          <a:prstGeom prst="rect">
            <a:avLst/>
          </a:prstGeom>
          <a:noFill/>
          <a:ln>
            <a:noFill/>
          </a:ln>
        </p:spPr>
        <p:txBody>
          <a:bodyPr anchorCtr="0" anchor="ctr" bIns="19050" lIns="19050" spcFirstLastPara="1" rIns="19050" wrap="square" tIns="19050">
            <a:noAutofit/>
          </a:bodyPr>
          <a:lstStyle/>
          <a:p>
            <a:pPr indent="0" lvl="0" marL="0" marR="0" rtl="0" algn="ctr">
              <a:lnSpc>
                <a:spcPct val="140000"/>
              </a:lnSpc>
              <a:spcBef>
                <a:spcPts val="0"/>
              </a:spcBef>
              <a:spcAft>
                <a:spcPts val="0"/>
              </a:spcAft>
              <a:buClr>
                <a:srgbClr val="0D0D0D"/>
              </a:buClr>
              <a:buSzPts val="800"/>
              <a:buFont typeface="Poppins SemiBold"/>
              <a:buNone/>
            </a:pPr>
            <a:r>
              <a:rPr lang="en-US" sz="1900">
                <a:solidFill>
                  <a:srgbClr val="0D0D0D"/>
                </a:solidFill>
                <a:latin typeface="Poppins SemiBold"/>
                <a:ea typeface="Poppins SemiBold"/>
                <a:cs typeface="Poppins SemiBold"/>
                <a:sym typeface="Poppins SemiBold"/>
              </a:rPr>
              <a:t>🤠</a:t>
            </a:r>
            <a:endParaRPr b="0" i="0" sz="1600" u="none" cap="none" strike="noStrike">
              <a:solidFill>
                <a:srgbClr val="000000"/>
              </a:solidFill>
              <a:latin typeface="Arial"/>
              <a:ea typeface="Arial"/>
              <a:cs typeface="Arial"/>
              <a:sym typeface="Arial"/>
            </a:endParaRPr>
          </a:p>
        </p:txBody>
      </p:sp>
      <p:sp>
        <p:nvSpPr>
          <p:cNvPr id="269" name="Google Shape;269;p25"/>
          <p:cNvSpPr/>
          <p:nvPr/>
        </p:nvSpPr>
        <p:spPr>
          <a:xfrm>
            <a:off x="3720825" y="2666700"/>
            <a:ext cx="2371500" cy="1988100"/>
          </a:xfrm>
          <a:prstGeom prst="roundRect">
            <a:avLst>
              <a:gd fmla="val 7313" name="adj"/>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70" name="Google Shape;270;p25"/>
          <p:cNvSpPr txBox="1"/>
          <p:nvPr/>
        </p:nvSpPr>
        <p:spPr>
          <a:xfrm>
            <a:off x="3937590" y="4222881"/>
            <a:ext cx="19380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0D0D0D"/>
              </a:buClr>
              <a:buSzPts val="800"/>
              <a:buFont typeface="Poppins Light"/>
              <a:buNone/>
            </a:pPr>
            <a:r>
              <a:rPr lang="en-US" sz="900">
                <a:solidFill>
                  <a:srgbClr val="0D0D0D"/>
                </a:solidFill>
                <a:latin typeface="Poppins Light"/>
                <a:ea typeface="Poppins Light"/>
                <a:cs typeface="Poppins Light"/>
                <a:sym typeface="Poppins Light"/>
              </a:rPr>
              <a:t>countries</a:t>
            </a:r>
            <a:endParaRPr i="0" sz="900" u="none" cap="none" strike="noStrike">
              <a:solidFill>
                <a:srgbClr val="000000"/>
              </a:solidFill>
              <a:latin typeface="Poppins Light"/>
              <a:ea typeface="Poppins Light"/>
              <a:cs typeface="Poppins Light"/>
              <a:sym typeface="Poppins Light"/>
            </a:endParaRPr>
          </a:p>
        </p:txBody>
      </p:sp>
      <p:sp>
        <p:nvSpPr>
          <p:cNvPr id="271" name="Google Shape;271;p25"/>
          <p:cNvSpPr txBox="1"/>
          <p:nvPr/>
        </p:nvSpPr>
        <p:spPr>
          <a:xfrm>
            <a:off x="3937590" y="3708069"/>
            <a:ext cx="1938000" cy="438600"/>
          </a:xfrm>
          <a:prstGeom prst="rect">
            <a:avLst/>
          </a:prstGeom>
          <a:noFill/>
          <a:ln>
            <a:noFill/>
          </a:ln>
        </p:spPr>
        <p:txBody>
          <a:bodyPr anchorCtr="0" anchor="t" bIns="19050" lIns="19050" spcFirstLastPara="1" rIns="19050" wrap="square" tIns="19050">
            <a:spAutoFit/>
          </a:bodyPr>
          <a:lstStyle/>
          <a:p>
            <a:pPr indent="0" lvl="0" marL="0" marR="0" rtl="0" algn="l">
              <a:lnSpc>
                <a:spcPct val="140000"/>
              </a:lnSpc>
              <a:spcBef>
                <a:spcPts val="0"/>
              </a:spcBef>
              <a:spcAft>
                <a:spcPts val="0"/>
              </a:spcAft>
              <a:buClr>
                <a:srgbClr val="0D0D0D"/>
              </a:buClr>
              <a:buSzPts val="800"/>
              <a:buFont typeface="Poppins SemiBold"/>
              <a:buNone/>
            </a:pPr>
            <a:r>
              <a:rPr lang="en-US" sz="2600">
                <a:solidFill>
                  <a:srgbClr val="0D0D0D"/>
                </a:solidFill>
                <a:latin typeface="Poppins SemiBold"/>
                <a:ea typeface="Poppins SemiBold"/>
                <a:cs typeface="Poppins SemiBold"/>
                <a:sym typeface="Poppins SemiBold"/>
              </a:rPr>
              <a:t>16</a:t>
            </a:r>
            <a:endParaRPr b="0" i="0" sz="2600" u="none" cap="none" strike="noStrike">
              <a:solidFill>
                <a:srgbClr val="000000"/>
              </a:solidFill>
              <a:latin typeface="Arial"/>
              <a:ea typeface="Arial"/>
              <a:cs typeface="Arial"/>
              <a:sym typeface="Arial"/>
            </a:endParaRPr>
          </a:p>
        </p:txBody>
      </p:sp>
      <p:sp>
        <p:nvSpPr>
          <p:cNvPr id="272" name="Google Shape;272;p25"/>
          <p:cNvSpPr/>
          <p:nvPr/>
        </p:nvSpPr>
        <p:spPr>
          <a:xfrm>
            <a:off x="3942300" y="2835125"/>
            <a:ext cx="474300" cy="474300"/>
          </a:xfrm>
          <a:prstGeom prst="ellipse">
            <a:avLst/>
          </a:pr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txBox="1"/>
          <p:nvPr/>
        </p:nvSpPr>
        <p:spPr>
          <a:xfrm>
            <a:off x="4032450" y="2919725"/>
            <a:ext cx="294000" cy="305100"/>
          </a:xfrm>
          <a:prstGeom prst="rect">
            <a:avLst/>
          </a:prstGeom>
          <a:noFill/>
          <a:ln>
            <a:noFill/>
          </a:ln>
        </p:spPr>
        <p:txBody>
          <a:bodyPr anchorCtr="0" anchor="ctr" bIns="19050" lIns="19050" spcFirstLastPara="1" rIns="19050" wrap="square" tIns="19050">
            <a:noAutofit/>
          </a:bodyPr>
          <a:lstStyle/>
          <a:p>
            <a:pPr indent="0" lvl="0" marL="0" marR="0" rtl="0" algn="ctr">
              <a:lnSpc>
                <a:spcPct val="140000"/>
              </a:lnSpc>
              <a:spcBef>
                <a:spcPts val="0"/>
              </a:spcBef>
              <a:spcAft>
                <a:spcPts val="0"/>
              </a:spcAft>
              <a:buClr>
                <a:srgbClr val="0D0D0D"/>
              </a:buClr>
              <a:buSzPts val="800"/>
              <a:buFont typeface="Poppins SemiBold"/>
              <a:buNone/>
            </a:pPr>
            <a:r>
              <a:rPr lang="en-US" sz="1900">
                <a:solidFill>
                  <a:srgbClr val="0D0D0D"/>
                </a:solidFill>
                <a:latin typeface="Poppins SemiBold"/>
                <a:ea typeface="Poppins SemiBold"/>
                <a:cs typeface="Poppins SemiBold"/>
                <a:sym typeface="Poppins SemiBold"/>
              </a:rPr>
              <a:t>🌍</a:t>
            </a:r>
            <a:endParaRPr b="0" i="0" sz="1600" u="none" cap="none" strike="noStrike">
              <a:solidFill>
                <a:srgbClr val="000000"/>
              </a:solidFill>
              <a:latin typeface="Arial"/>
              <a:ea typeface="Arial"/>
              <a:cs typeface="Arial"/>
              <a:sym typeface="Arial"/>
            </a:endParaRPr>
          </a:p>
        </p:txBody>
      </p:sp>
      <p:grpSp>
        <p:nvGrpSpPr>
          <p:cNvPr id="274" name="Google Shape;274;p25"/>
          <p:cNvGrpSpPr/>
          <p:nvPr/>
        </p:nvGrpSpPr>
        <p:grpSpPr>
          <a:xfrm>
            <a:off x="1162358" y="300169"/>
            <a:ext cx="2140398" cy="708177"/>
            <a:chOff x="1162358" y="300169"/>
            <a:chExt cx="2140398" cy="708177"/>
          </a:xfrm>
        </p:grpSpPr>
        <p:sp>
          <p:nvSpPr>
            <p:cNvPr id="275" name="Google Shape;275;p25"/>
            <p:cNvSpPr/>
            <p:nvPr/>
          </p:nvSpPr>
          <p:spPr>
            <a:xfrm flipH="1">
              <a:off x="1162358" y="300169"/>
              <a:ext cx="2140398" cy="708177"/>
            </a:xfrm>
            <a:custGeom>
              <a:rect b="b" l="l" r="r" t="t"/>
              <a:pathLst>
                <a:path extrusionOk="0" h="21599" w="21600">
                  <a:moveTo>
                    <a:pt x="4123" y="0"/>
                  </a:moveTo>
                  <a:cubicBezTo>
                    <a:pt x="3004" y="0"/>
                    <a:pt x="2334" y="1"/>
                    <a:pt x="1887" y="547"/>
                  </a:cubicBezTo>
                  <a:cubicBezTo>
                    <a:pt x="1229" y="1271"/>
                    <a:pt x="710" y="2837"/>
                    <a:pt x="471" y="4825"/>
                  </a:cubicBezTo>
                  <a:cubicBezTo>
                    <a:pt x="306" y="5949"/>
                    <a:pt x="290" y="8223"/>
                    <a:pt x="290" y="10799"/>
                  </a:cubicBezTo>
                  <a:cubicBezTo>
                    <a:pt x="290" y="13376"/>
                    <a:pt x="306" y="15652"/>
                    <a:pt x="471" y="16776"/>
                  </a:cubicBezTo>
                  <a:cubicBezTo>
                    <a:pt x="555" y="17477"/>
                    <a:pt x="676" y="18122"/>
                    <a:pt x="824" y="18700"/>
                  </a:cubicBezTo>
                  <a:cubicBezTo>
                    <a:pt x="766" y="19083"/>
                    <a:pt x="698" y="19429"/>
                    <a:pt x="622" y="19712"/>
                  </a:cubicBezTo>
                  <a:cubicBezTo>
                    <a:pt x="429" y="20431"/>
                    <a:pt x="210" y="20828"/>
                    <a:pt x="125" y="20938"/>
                  </a:cubicBezTo>
                  <a:lnTo>
                    <a:pt x="0" y="21099"/>
                  </a:lnTo>
                  <a:lnTo>
                    <a:pt x="133" y="21172"/>
                  </a:lnTo>
                  <a:cubicBezTo>
                    <a:pt x="696" y="21477"/>
                    <a:pt x="1174" y="21073"/>
                    <a:pt x="1522" y="20531"/>
                  </a:cubicBezTo>
                  <a:cubicBezTo>
                    <a:pt x="1638" y="20732"/>
                    <a:pt x="1759" y="20914"/>
                    <a:pt x="1887" y="21054"/>
                  </a:cubicBezTo>
                  <a:cubicBezTo>
                    <a:pt x="2115" y="21332"/>
                    <a:pt x="2403" y="21465"/>
                    <a:pt x="2777" y="21532"/>
                  </a:cubicBezTo>
                  <a:cubicBezTo>
                    <a:pt x="2844" y="21552"/>
                    <a:pt x="2911" y="21565"/>
                    <a:pt x="2980" y="21565"/>
                  </a:cubicBezTo>
                  <a:lnTo>
                    <a:pt x="3021" y="21565"/>
                  </a:lnTo>
                  <a:lnTo>
                    <a:pt x="3021" y="21556"/>
                  </a:lnTo>
                  <a:cubicBezTo>
                    <a:pt x="3335" y="21588"/>
                    <a:pt x="3686" y="21599"/>
                    <a:pt x="4123" y="21599"/>
                  </a:cubicBezTo>
                  <a:lnTo>
                    <a:pt x="17768" y="21599"/>
                  </a:lnTo>
                  <a:cubicBezTo>
                    <a:pt x="18886" y="21599"/>
                    <a:pt x="19557" y="21600"/>
                    <a:pt x="20004" y="21054"/>
                  </a:cubicBezTo>
                  <a:cubicBezTo>
                    <a:pt x="20662" y="20330"/>
                    <a:pt x="21180" y="18764"/>
                    <a:pt x="21420" y="16776"/>
                  </a:cubicBezTo>
                  <a:cubicBezTo>
                    <a:pt x="21585" y="15652"/>
                    <a:pt x="21600" y="13376"/>
                    <a:pt x="21600" y="10799"/>
                  </a:cubicBezTo>
                  <a:cubicBezTo>
                    <a:pt x="21600" y="8223"/>
                    <a:pt x="21585" y="5949"/>
                    <a:pt x="21420" y="4825"/>
                  </a:cubicBezTo>
                  <a:cubicBezTo>
                    <a:pt x="21180" y="2837"/>
                    <a:pt x="20662" y="1271"/>
                    <a:pt x="20004" y="547"/>
                  </a:cubicBezTo>
                  <a:cubicBezTo>
                    <a:pt x="19557" y="1"/>
                    <a:pt x="18886" y="0"/>
                    <a:pt x="17768" y="0"/>
                  </a:cubicBezTo>
                  <a:lnTo>
                    <a:pt x="4123" y="0"/>
                  </a:lnTo>
                  <a:close/>
                </a:path>
              </a:pathLst>
            </a:custGeom>
            <a:solidFill>
              <a:srgbClr val="00493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276" name="Google Shape;276;p25"/>
            <p:cNvSpPr txBox="1"/>
            <p:nvPr/>
          </p:nvSpPr>
          <p:spPr>
            <a:xfrm>
              <a:off x="1233017" y="489738"/>
              <a:ext cx="364500" cy="3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700"/>
                <a:t>💡</a:t>
              </a:r>
              <a:endParaRPr sz="1700"/>
            </a:p>
          </p:txBody>
        </p:sp>
        <p:sp>
          <p:nvSpPr>
            <p:cNvPr id="277" name="Google Shape;277;p25"/>
            <p:cNvSpPr txBox="1"/>
            <p:nvPr/>
          </p:nvSpPr>
          <p:spPr>
            <a:xfrm>
              <a:off x="1643775" y="476900"/>
              <a:ext cx="1452000" cy="345300"/>
            </a:xfrm>
            <a:prstGeom prst="rect">
              <a:avLst/>
            </a:prstGeom>
            <a:noFill/>
            <a:ln>
              <a:noFill/>
            </a:ln>
          </p:spPr>
          <p:txBody>
            <a:bodyPr anchorCtr="0" anchor="ctr" bIns="19050" lIns="19050" spcFirstLastPara="1" rIns="19050" wrap="square" tIns="19050">
              <a:noAutofit/>
            </a:bodyPr>
            <a:lstStyle/>
            <a:p>
              <a:pPr indent="0" lvl="0" marL="0" marR="0" rtl="0" algn="l">
                <a:lnSpc>
                  <a:spcPct val="130000"/>
                </a:lnSpc>
                <a:spcBef>
                  <a:spcPts val="0"/>
                </a:spcBef>
                <a:spcAft>
                  <a:spcPts val="0"/>
                </a:spcAft>
                <a:buClr>
                  <a:srgbClr val="0D0D0D"/>
                </a:buClr>
                <a:buSzPts val="1400"/>
                <a:buFont typeface="Poppins SemiBold"/>
                <a:buNone/>
              </a:pPr>
              <a:r>
                <a:rPr lang="en-US" sz="800">
                  <a:solidFill>
                    <a:srgbClr val="FFFFFF"/>
                  </a:solidFill>
                  <a:latin typeface="Poppins SemiBold"/>
                  <a:ea typeface="Poppins SemiBold"/>
                  <a:cs typeface="Poppins SemiBold"/>
                  <a:sym typeface="Poppins SemiBold"/>
                </a:rPr>
                <a:t>These are not generated by Beemer, please change to your own facts. Thanks!</a:t>
              </a:r>
              <a:endParaRPr i="0" sz="800" u="none" cap="none" strike="noStrike">
                <a:solidFill>
                  <a:srgbClr val="FFFFFF"/>
                </a:solidFill>
                <a:latin typeface="Poppins SemiBold"/>
                <a:ea typeface="Poppins SemiBold"/>
                <a:cs typeface="Poppins SemiBold"/>
                <a:sym typeface="Poppins SemiBold"/>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1283100" y="2285375"/>
            <a:ext cx="4815600" cy="5727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US"/>
              <a:t>Use of funds</a:t>
            </a:r>
            <a:endParaRPr/>
          </a:p>
        </p:txBody>
      </p:sp>
      <p:sp>
        <p:nvSpPr>
          <p:cNvPr id="283" name="Google Shape;283;p26"/>
          <p:cNvSpPr txBox="1"/>
          <p:nvPr>
            <p:ph idx="1" type="subTitle"/>
          </p:nvPr>
        </p:nvSpPr>
        <p:spPr>
          <a:xfrm>
            <a:off x="6611050" y="1943550"/>
            <a:ext cx="1344900" cy="12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9"/>
          <p:cNvSpPr/>
          <p:nvPr/>
        </p:nvSpPr>
        <p:spPr>
          <a:xfrm>
            <a:off x="342225" y="1293775"/>
            <a:ext cx="4150200" cy="3659100"/>
          </a:xfrm>
          <a:prstGeom prst="roundRect">
            <a:avLst>
              <a:gd fmla="val 5479" name="adj"/>
            </a:avLst>
          </a:prstGeom>
          <a:solidFill>
            <a:srgbClr val="DCF4DA"/>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46" name="Google Shape;46;p9"/>
          <p:cNvSpPr/>
          <p:nvPr/>
        </p:nvSpPr>
        <p:spPr>
          <a:xfrm>
            <a:off x="703123" y="3952875"/>
            <a:ext cx="3419400" cy="619200"/>
          </a:xfrm>
          <a:prstGeom prst="roundRect">
            <a:avLst>
              <a:gd fmla="val 50000" name="adj"/>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47" name="Google Shape;47;p9"/>
          <p:cNvSpPr txBox="1"/>
          <p:nvPr/>
        </p:nvSpPr>
        <p:spPr>
          <a:xfrm>
            <a:off x="1000125" y="435149"/>
            <a:ext cx="7143600" cy="500400"/>
          </a:xfrm>
          <a:prstGeom prst="rect">
            <a:avLst/>
          </a:prstGeom>
          <a:noFill/>
          <a:ln>
            <a:noFill/>
          </a:ln>
        </p:spPr>
        <p:txBody>
          <a:bodyPr anchorCtr="0" anchor="t" bIns="19050" lIns="19050" spcFirstLastPara="1" rIns="19050" wrap="square" tIns="19050">
            <a:spAutoFit/>
          </a:bodyPr>
          <a:lstStyle/>
          <a:p>
            <a:pPr indent="0" lvl="0" marL="0" marR="0" rtl="0" algn="ctr">
              <a:lnSpc>
                <a:spcPct val="120000"/>
              </a:lnSpc>
              <a:spcBef>
                <a:spcPts val="0"/>
              </a:spcBef>
              <a:spcAft>
                <a:spcPts val="0"/>
              </a:spcAft>
              <a:buNone/>
            </a:pPr>
            <a:r>
              <a:rPr lang="en-US" sz="3000">
                <a:solidFill>
                  <a:srgbClr val="0D0D0D"/>
                </a:solidFill>
                <a:latin typeface="Poppins SemiBold"/>
                <a:ea typeface="Poppins SemiBold"/>
                <a:cs typeface="Poppins SemiBold"/>
                <a:sym typeface="Poppins SemiBold"/>
              </a:rPr>
              <a:t>Upgrade with our Pitch booster 🚀</a:t>
            </a:r>
            <a:endParaRPr sz="3000">
              <a:solidFill>
                <a:srgbClr val="0D0D0D"/>
              </a:solidFill>
              <a:latin typeface="Poppins SemiBold"/>
              <a:ea typeface="Poppins SemiBold"/>
              <a:cs typeface="Poppins SemiBold"/>
              <a:sym typeface="Poppins SemiBold"/>
            </a:endParaRPr>
          </a:p>
        </p:txBody>
      </p:sp>
      <p:sp>
        <p:nvSpPr>
          <p:cNvPr id="48" name="Google Shape;48;p9"/>
          <p:cNvSpPr txBox="1"/>
          <p:nvPr/>
        </p:nvSpPr>
        <p:spPr>
          <a:xfrm>
            <a:off x="703124" y="1579496"/>
            <a:ext cx="3419400" cy="438600"/>
          </a:xfrm>
          <a:prstGeom prst="rect">
            <a:avLst/>
          </a:prstGeom>
          <a:noFill/>
          <a:ln>
            <a:noFill/>
          </a:ln>
        </p:spPr>
        <p:txBody>
          <a:bodyPr anchorCtr="0" anchor="t" bIns="19050" lIns="19050" spcFirstLastPara="1" rIns="19050" wrap="square" tIns="19050">
            <a:spAutoFit/>
          </a:bodyPr>
          <a:lstStyle/>
          <a:p>
            <a:pPr indent="0" lvl="0" marL="0" marR="0" rtl="0" algn="l">
              <a:lnSpc>
                <a:spcPct val="120000"/>
              </a:lnSpc>
              <a:spcBef>
                <a:spcPts val="0"/>
              </a:spcBef>
              <a:spcAft>
                <a:spcPts val="0"/>
              </a:spcAft>
              <a:buNone/>
            </a:pPr>
            <a:r>
              <a:rPr lang="en-US" sz="2600">
                <a:solidFill>
                  <a:srgbClr val="004932"/>
                </a:solidFill>
                <a:latin typeface="Poppins SemiBold"/>
                <a:ea typeface="Poppins SemiBold"/>
                <a:cs typeface="Poppins SemiBold"/>
                <a:sym typeface="Poppins SemiBold"/>
              </a:rPr>
              <a:t>Base package</a:t>
            </a:r>
            <a:endParaRPr sz="2600">
              <a:solidFill>
                <a:srgbClr val="004932"/>
              </a:solidFill>
              <a:latin typeface="Poppins SemiBold"/>
              <a:ea typeface="Poppins SemiBold"/>
              <a:cs typeface="Poppins SemiBold"/>
              <a:sym typeface="Poppins SemiBold"/>
            </a:endParaRPr>
          </a:p>
        </p:txBody>
      </p:sp>
      <p:sp>
        <p:nvSpPr>
          <p:cNvPr id="49" name="Google Shape;49;p9"/>
          <p:cNvSpPr txBox="1"/>
          <p:nvPr/>
        </p:nvSpPr>
        <p:spPr>
          <a:xfrm>
            <a:off x="703124" y="2321369"/>
            <a:ext cx="3419400" cy="1136400"/>
          </a:xfrm>
          <a:prstGeom prst="rect">
            <a:avLst/>
          </a:prstGeom>
          <a:noFill/>
          <a:ln>
            <a:noFill/>
          </a:ln>
        </p:spPr>
        <p:txBody>
          <a:bodyPr anchorCtr="0" anchor="t" bIns="19050" lIns="19050" spcFirstLastPara="1" rIns="19050" wrap="square" tIns="19050">
            <a:spAutoFit/>
          </a:bodyPr>
          <a:lstStyle/>
          <a:p>
            <a:pPr indent="-129540" lvl="0" marL="137160" marR="0" rtl="0" algn="l">
              <a:lnSpc>
                <a:spcPct val="150000"/>
              </a:lnSpc>
              <a:spcBef>
                <a:spcPts val="1000"/>
              </a:spcBef>
              <a:spcAft>
                <a:spcPts val="0"/>
              </a:spcAft>
              <a:buClr>
                <a:srgbClr val="004932"/>
              </a:buClr>
              <a:buSzPts val="600"/>
              <a:buFont typeface="Poppins"/>
              <a:buChar char="●"/>
            </a:pPr>
            <a:r>
              <a:rPr lang="en-US" sz="900">
                <a:solidFill>
                  <a:srgbClr val="004932"/>
                </a:solidFill>
                <a:latin typeface="Poppins"/>
                <a:ea typeface="Poppins"/>
                <a:cs typeface="Poppins"/>
                <a:sym typeface="Poppins"/>
              </a:rPr>
              <a:t>An executive summary that distills the essence of your business into a concise and compelling overview.</a:t>
            </a:r>
            <a:endParaRPr sz="900">
              <a:solidFill>
                <a:srgbClr val="004932"/>
              </a:solidFill>
              <a:latin typeface="Poppins"/>
              <a:ea typeface="Poppins"/>
              <a:cs typeface="Poppins"/>
              <a:sym typeface="Poppins"/>
            </a:endParaRPr>
          </a:p>
          <a:p>
            <a:pPr indent="-129540" lvl="0" marL="137160" marR="0" rtl="0" algn="l">
              <a:lnSpc>
                <a:spcPct val="150000"/>
              </a:lnSpc>
              <a:spcBef>
                <a:spcPts val="1000"/>
              </a:spcBef>
              <a:spcAft>
                <a:spcPts val="0"/>
              </a:spcAft>
              <a:buClr>
                <a:srgbClr val="004932"/>
              </a:buClr>
              <a:buSzPts val="600"/>
              <a:buFont typeface="Poppins"/>
              <a:buChar char="●"/>
            </a:pPr>
            <a:r>
              <a:rPr lang="en-US" sz="900">
                <a:solidFill>
                  <a:srgbClr val="004932"/>
                </a:solidFill>
                <a:latin typeface="Poppins"/>
                <a:ea typeface="Poppins"/>
                <a:cs typeface="Poppins"/>
                <a:sym typeface="Poppins"/>
              </a:rPr>
              <a:t>3 investor's email drafts that makes a strong case for your business and invites potential investors to learn more.</a:t>
            </a:r>
            <a:endParaRPr sz="900">
              <a:solidFill>
                <a:srgbClr val="004932"/>
              </a:solidFill>
              <a:latin typeface="Poppins"/>
              <a:ea typeface="Poppins"/>
              <a:cs typeface="Poppins"/>
              <a:sym typeface="Poppins"/>
            </a:endParaRPr>
          </a:p>
        </p:txBody>
      </p:sp>
      <p:sp>
        <p:nvSpPr>
          <p:cNvPr id="50" name="Google Shape;50;p9"/>
          <p:cNvSpPr txBox="1"/>
          <p:nvPr/>
        </p:nvSpPr>
        <p:spPr>
          <a:xfrm>
            <a:off x="883572" y="4099615"/>
            <a:ext cx="13536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30000"/>
              </a:lnSpc>
              <a:spcBef>
                <a:spcPts val="0"/>
              </a:spcBef>
              <a:spcAft>
                <a:spcPts val="0"/>
              </a:spcAft>
              <a:buClr>
                <a:srgbClr val="FFFFFF"/>
              </a:buClr>
              <a:buSzPts val="1900"/>
              <a:buFont typeface="Poppins SemiBold"/>
              <a:buNone/>
            </a:pPr>
            <a:r>
              <a:rPr b="0" i="0" lang="en-US" sz="1900" u="none" cap="none" strike="noStrike">
                <a:solidFill>
                  <a:srgbClr val="004932"/>
                </a:solidFill>
                <a:latin typeface="Poppins SemiBold"/>
                <a:ea typeface="Poppins SemiBold"/>
                <a:cs typeface="Poppins SemiBold"/>
                <a:sym typeface="Poppins SemiBold"/>
              </a:rPr>
              <a:t>$1</a:t>
            </a:r>
            <a:r>
              <a:rPr lang="en-US" sz="1900">
                <a:solidFill>
                  <a:srgbClr val="004932"/>
                </a:solidFill>
                <a:latin typeface="Poppins SemiBold"/>
                <a:ea typeface="Poppins SemiBold"/>
                <a:cs typeface="Poppins SemiBold"/>
                <a:sym typeface="Poppins SemiBold"/>
              </a:rPr>
              <a:t>0</a:t>
            </a:r>
            <a:endParaRPr b="0" i="0" sz="500" u="none" cap="none" strike="noStrike">
              <a:solidFill>
                <a:srgbClr val="004932"/>
              </a:solidFill>
              <a:latin typeface="Arial"/>
              <a:ea typeface="Arial"/>
              <a:cs typeface="Arial"/>
              <a:sym typeface="Arial"/>
            </a:endParaRPr>
          </a:p>
        </p:txBody>
      </p:sp>
      <p:sp>
        <p:nvSpPr>
          <p:cNvPr id="51" name="Google Shape;51;p9"/>
          <p:cNvSpPr txBox="1"/>
          <p:nvPr/>
        </p:nvSpPr>
        <p:spPr>
          <a:xfrm>
            <a:off x="2588815" y="4176713"/>
            <a:ext cx="1353600" cy="161700"/>
          </a:xfrm>
          <a:prstGeom prst="rect">
            <a:avLst/>
          </a:prstGeom>
          <a:noFill/>
          <a:ln>
            <a:noFill/>
          </a:ln>
        </p:spPr>
        <p:txBody>
          <a:bodyPr anchorCtr="0" anchor="ctr" bIns="19050" lIns="19050" spcFirstLastPara="1" rIns="19050" wrap="square" tIns="19050">
            <a:spAutoFit/>
          </a:bodyPr>
          <a:lstStyle/>
          <a:p>
            <a:pPr indent="0" lvl="0" marL="0" marR="0" rtl="0" algn="r">
              <a:lnSpc>
                <a:spcPct val="140000"/>
              </a:lnSpc>
              <a:spcBef>
                <a:spcPts val="0"/>
              </a:spcBef>
              <a:spcAft>
                <a:spcPts val="0"/>
              </a:spcAft>
              <a:buClr>
                <a:srgbClr val="FFFFFF"/>
              </a:buClr>
              <a:buSzPts val="800"/>
              <a:buFont typeface="Poppins SemiBold"/>
              <a:buNone/>
            </a:pPr>
            <a:r>
              <a:rPr lang="en-US" sz="800">
                <a:solidFill>
                  <a:srgbClr val="004932"/>
                </a:solidFill>
                <a:latin typeface="Poppins SemiBold"/>
                <a:ea typeface="Poppins SemiBold"/>
                <a:cs typeface="Poppins SemiBold"/>
                <a:sym typeface="Poppins SemiBold"/>
              </a:rPr>
              <a:t>The essentials</a:t>
            </a:r>
            <a:endParaRPr b="0" i="0" sz="500" u="none" cap="none" strike="noStrike">
              <a:solidFill>
                <a:srgbClr val="004932"/>
              </a:solidFill>
              <a:latin typeface="Arial"/>
              <a:ea typeface="Arial"/>
              <a:cs typeface="Arial"/>
              <a:sym typeface="Arial"/>
            </a:endParaRPr>
          </a:p>
        </p:txBody>
      </p:sp>
      <p:sp>
        <p:nvSpPr>
          <p:cNvPr id="52" name="Google Shape;52;p9"/>
          <p:cNvSpPr/>
          <p:nvPr/>
        </p:nvSpPr>
        <p:spPr>
          <a:xfrm>
            <a:off x="4650300" y="1966975"/>
            <a:ext cx="4150200" cy="2985900"/>
          </a:xfrm>
          <a:prstGeom prst="roundRect">
            <a:avLst>
              <a:gd fmla="val 5479" name="adj"/>
            </a:avLst>
          </a:prstGeom>
          <a:solidFill>
            <a:srgbClr val="00493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53" name="Google Shape;53;p9"/>
          <p:cNvSpPr/>
          <p:nvPr/>
        </p:nvSpPr>
        <p:spPr>
          <a:xfrm>
            <a:off x="5011163" y="3952875"/>
            <a:ext cx="3419100" cy="619200"/>
          </a:xfrm>
          <a:prstGeom prst="roundRect">
            <a:avLst>
              <a:gd fmla="val 50000" name="adj"/>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sp>
        <p:nvSpPr>
          <p:cNvPr id="54" name="Google Shape;54;p9"/>
          <p:cNvSpPr txBox="1"/>
          <p:nvPr/>
        </p:nvSpPr>
        <p:spPr>
          <a:xfrm>
            <a:off x="5011176" y="2200130"/>
            <a:ext cx="3419100" cy="438600"/>
          </a:xfrm>
          <a:prstGeom prst="rect">
            <a:avLst/>
          </a:prstGeom>
          <a:noFill/>
          <a:ln>
            <a:noFill/>
          </a:ln>
        </p:spPr>
        <p:txBody>
          <a:bodyPr anchorCtr="0" anchor="t" bIns="19050" lIns="19050" spcFirstLastPara="1" rIns="19050" wrap="square" tIns="19050">
            <a:spAutoFit/>
          </a:bodyPr>
          <a:lstStyle/>
          <a:p>
            <a:pPr indent="0" lvl="0" marL="0" marR="0" rtl="0" algn="l">
              <a:lnSpc>
                <a:spcPct val="120000"/>
              </a:lnSpc>
              <a:spcBef>
                <a:spcPts val="0"/>
              </a:spcBef>
              <a:spcAft>
                <a:spcPts val="0"/>
              </a:spcAft>
              <a:buNone/>
            </a:pPr>
            <a:r>
              <a:rPr lang="en-US" sz="2600">
                <a:solidFill>
                  <a:srgbClr val="FFFFFF"/>
                </a:solidFill>
                <a:latin typeface="Poppins SemiBold"/>
                <a:ea typeface="Poppins SemiBold"/>
                <a:cs typeface="Poppins SemiBold"/>
                <a:sym typeface="Poppins SemiBold"/>
              </a:rPr>
              <a:t>Add-on</a:t>
            </a:r>
            <a:endParaRPr sz="2600">
              <a:solidFill>
                <a:srgbClr val="FFFFFF"/>
              </a:solidFill>
              <a:latin typeface="Poppins SemiBold"/>
              <a:ea typeface="Poppins SemiBold"/>
              <a:cs typeface="Poppins SemiBold"/>
              <a:sym typeface="Poppins SemiBold"/>
            </a:endParaRPr>
          </a:p>
        </p:txBody>
      </p:sp>
      <p:sp>
        <p:nvSpPr>
          <p:cNvPr id="55" name="Google Shape;55;p9"/>
          <p:cNvSpPr txBox="1"/>
          <p:nvPr/>
        </p:nvSpPr>
        <p:spPr>
          <a:xfrm>
            <a:off x="5011176" y="2941992"/>
            <a:ext cx="3419100" cy="3849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None/>
            </a:pPr>
            <a:r>
              <a:rPr lang="en-US" sz="900">
                <a:solidFill>
                  <a:srgbClr val="FFFFFF"/>
                </a:solidFill>
                <a:latin typeface="Poppins"/>
                <a:ea typeface="Poppins"/>
                <a:cs typeface="Poppins"/>
                <a:sym typeface="Poppins"/>
              </a:rPr>
              <a:t>Get 35 extra slides to personalize your pitch deck and make a lasting impression on potential customers.</a:t>
            </a:r>
            <a:endParaRPr sz="900">
              <a:solidFill>
                <a:srgbClr val="FFFFFF"/>
              </a:solidFill>
              <a:latin typeface="Poppins"/>
              <a:ea typeface="Poppins"/>
              <a:cs typeface="Poppins"/>
              <a:sym typeface="Poppins"/>
            </a:endParaRPr>
          </a:p>
        </p:txBody>
      </p:sp>
      <p:sp>
        <p:nvSpPr>
          <p:cNvPr id="56" name="Google Shape;56;p9"/>
          <p:cNvSpPr txBox="1"/>
          <p:nvPr/>
        </p:nvSpPr>
        <p:spPr>
          <a:xfrm>
            <a:off x="5191601" y="4099615"/>
            <a:ext cx="1353300" cy="330900"/>
          </a:xfrm>
          <a:prstGeom prst="rect">
            <a:avLst/>
          </a:prstGeom>
          <a:noFill/>
          <a:ln>
            <a:noFill/>
          </a:ln>
        </p:spPr>
        <p:txBody>
          <a:bodyPr anchorCtr="0" anchor="ctr" bIns="19050" lIns="19050" spcFirstLastPara="1" rIns="19050" wrap="square" tIns="19050">
            <a:spAutoFit/>
          </a:bodyPr>
          <a:lstStyle/>
          <a:p>
            <a:pPr indent="0" lvl="0" marL="0" marR="0" rtl="0" algn="l">
              <a:lnSpc>
                <a:spcPct val="130000"/>
              </a:lnSpc>
              <a:spcBef>
                <a:spcPts val="0"/>
              </a:spcBef>
              <a:spcAft>
                <a:spcPts val="0"/>
              </a:spcAft>
              <a:buClr>
                <a:srgbClr val="0D0D0D"/>
              </a:buClr>
              <a:buSzPts val="1900"/>
              <a:buFont typeface="Poppins SemiBold"/>
              <a:buNone/>
            </a:pPr>
            <a:r>
              <a:rPr lang="en-US" sz="1900">
                <a:solidFill>
                  <a:srgbClr val="004932"/>
                </a:solidFill>
                <a:latin typeface="Poppins SemiBold"/>
                <a:ea typeface="Poppins SemiBold"/>
                <a:cs typeface="Poppins SemiBold"/>
                <a:sym typeface="Poppins SemiBold"/>
              </a:rPr>
              <a:t>+ </a:t>
            </a:r>
            <a:r>
              <a:rPr b="0" i="0" lang="en-US" sz="1900" u="none" cap="none" strike="noStrike">
                <a:solidFill>
                  <a:srgbClr val="004932"/>
                </a:solidFill>
                <a:latin typeface="Poppins SemiBold"/>
                <a:ea typeface="Poppins SemiBold"/>
                <a:cs typeface="Poppins SemiBold"/>
                <a:sym typeface="Poppins SemiBold"/>
              </a:rPr>
              <a:t>$9</a:t>
            </a:r>
            <a:r>
              <a:rPr lang="en-US" sz="1900">
                <a:solidFill>
                  <a:srgbClr val="004932"/>
                </a:solidFill>
                <a:latin typeface="Poppins SemiBold"/>
                <a:ea typeface="Poppins SemiBold"/>
                <a:cs typeface="Poppins SemiBold"/>
                <a:sym typeface="Poppins SemiBold"/>
              </a:rPr>
              <a:t>.</a:t>
            </a:r>
            <a:r>
              <a:rPr b="0" i="0" lang="en-US" sz="1900" u="none" cap="none" strike="noStrike">
                <a:solidFill>
                  <a:srgbClr val="004932"/>
                </a:solidFill>
                <a:latin typeface="Poppins SemiBold"/>
                <a:ea typeface="Poppins SemiBold"/>
                <a:cs typeface="Poppins SemiBold"/>
                <a:sym typeface="Poppins SemiBold"/>
              </a:rPr>
              <a:t>90</a:t>
            </a:r>
            <a:endParaRPr b="0" i="0" sz="500" u="none" cap="none" strike="noStrike">
              <a:solidFill>
                <a:srgbClr val="004932"/>
              </a:solidFill>
              <a:latin typeface="Arial"/>
              <a:ea typeface="Arial"/>
              <a:cs typeface="Arial"/>
              <a:sym typeface="Arial"/>
            </a:endParaRPr>
          </a:p>
        </p:txBody>
      </p:sp>
      <p:sp>
        <p:nvSpPr>
          <p:cNvPr id="57" name="Google Shape;57;p9"/>
          <p:cNvSpPr txBox="1"/>
          <p:nvPr/>
        </p:nvSpPr>
        <p:spPr>
          <a:xfrm>
            <a:off x="6896741" y="4176713"/>
            <a:ext cx="1353300" cy="161700"/>
          </a:xfrm>
          <a:prstGeom prst="rect">
            <a:avLst/>
          </a:prstGeom>
          <a:noFill/>
          <a:ln>
            <a:noFill/>
          </a:ln>
        </p:spPr>
        <p:txBody>
          <a:bodyPr anchorCtr="0" anchor="ctr" bIns="19050" lIns="19050" spcFirstLastPara="1" rIns="19050" wrap="square" tIns="19050">
            <a:spAutoFit/>
          </a:bodyPr>
          <a:lstStyle/>
          <a:p>
            <a:pPr indent="0" lvl="0" marL="0" marR="0" rtl="0" algn="r">
              <a:lnSpc>
                <a:spcPct val="140000"/>
              </a:lnSpc>
              <a:spcBef>
                <a:spcPts val="0"/>
              </a:spcBef>
              <a:spcAft>
                <a:spcPts val="0"/>
              </a:spcAft>
              <a:buClr>
                <a:srgbClr val="0D0D0D"/>
              </a:buClr>
              <a:buSzPts val="800"/>
              <a:buFont typeface="Poppins SemiBold"/>
              <a:buNone/>
            </a:pPr>
            <a:r>
              <a:rPr lang="en-US" sz="800">
                <a:solidFill>
                  <a:srgbClr val="004932"/>
                </a:solidFill>
                <a:latin typeface="Poppins SemiBold"/>
                <a:ea typeface="Poppins SemiBold"/>
                <a:cs typeface="Poppins SemiBold"/>
                <a:sym typeface="Poppins SemiBold"/>
              </a:rPr>
              <a:t>Upgrade your package</a:t>
            </a:r>
            <a:endParaRPr b="0" i="0" sz="500" u="none" cap="none" strike="noStrike">
              <a:solidFill>
                <a:srgbClr val="004932"/>
              </a:solidFill>
              <a:latin typeface="Arial"/>
              <a:ea typeface="Arial"/>
              <a:cs typeface="Arial"/>
              <a:sym typeface="Arial"/>
            </a:endParaRPr>
          </a:p>
        </p:txBody>
      </p:sp>
      <p:sp>
        <p:nvSpPr>
          <p:cNvPr id="58" name="Google Shape;58;p9"/>
          <p:cNvSpPr/>
          <p:nvPr/>
        </p:nvSpPr>
        <p:spPr>
          <a:xfrm>
            <a:off x="4650300" y="1293775"/>
            <a:ext cx="4150200" cy="500400"/>
          </a:xfrm>
          <a:prstGeom prst="roundRect">
            <a:avLst>
              <a:gd fmla="val 32854" name="adj"/>
            </a:avLst>
          </a:prstGeom>
          <a:solidFill>
            <a:srgbClr val="DCF4DA"/>
          </a:solidFill>
          <a:ln>
            <a:noFill/>
          </a:ln>
        </p:spPr>
        <p:txBody>
          <a:bodyPr anchorCtr="0" anchor="ctr" bIns="34275" lIns="34275" spcFirstLastPara="1" rIns="34275" wrap="square" tIns="34275">
            <a:noAutofit/>
          </a:bodyPr>
          <a:lstStyle/>
          <a:p>
            <a:pPr indent="0" lvl="0" marL="0" rtl="0" algn="ctr">
              <a:lnSpc>
                <a:spcPct val="115000"/>
              </a:lnSpc>
              <a:spcBef>
                <a:spcPts val="0"/>
              </a:spcBef>
              <a:spcAft>
                <a:spcPts val="0"/>
              </a:spcAft>
              <a:buNone/>
            </a:pPr>
            <a:r>
              <a:rPr lang="en-US" sz="1200" u="sng">
                <a:solidFill>
                  <a:schemeClr val="hlink"/>
                </a:solidFill>
                <a:hlinkClick r:id="rId3"/>
              </a:rPr>
              <a:t>Purchase your pitch booster here</a:t>
            </a:r>
            <a:endParaRPr sz="1200" u="sng">
              <a:solidFill>
                <a:schemeClr val="hlink"/>
              </a:solidFill>
            </a:endParaRPr>
          </a:p>
        </p:txBody>
      </p:sp>
      <p:pic>
        <p:nvPicPr>
          <p:cNvPr id="59" name="Google Shape;59;p9">
            <a:hlinkClick r:id="rId4"/>
          </p:cNvPr>
          <p:cNvPicPr preferRelativeResize="0"/>
          <p:nvPr/>
        </p:nvPicPr>
        <p:blipFill>
          <a:blip r:embed="rId5">
            <a:alphaModFix/>
          </a:blip>
          <a:stretch>
            <a:fillRect/>
          </a:stretch>
        </p:blipFill>
        <p:spPr>
          <a:xfrm>
            <a:off x="1353575" y="394948"/>
            <a:ext cx="578176" cy="11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cxnSp>
        <p:nvCxnSpPr>
          <p:cNvPr id="288" name="Google Shape;288;p27"/>
          <p:cNvCxnSpPr/>
          <p:nvPr/>
        </p:nvCxnSpPr>
        <p:spPr>
          <a:xfrm>
            <a:off x="2351800" y="3022925"/>
            <a:ext cx="6792300" cy="0"/>
          </a:xfrm>
          <a:prstGeom prst="straightConnector1">
            <a:avLst/>
          </a:prstGeom>
          <a:noFill/>
          <a:ln cap="flat" cmpd="sng" w="19050">
            <a:solidFill>
              <a:schemeClr val="lt1"/>
            </a:solidFill>
            <a:prstDash val="solid"/>
            <a:round/>
            <a:headEnd len="med" w="med" type="none"/>
            <a:tailEnd len="med" w="med" type="none"/>
          </a:ln>
        </p:spPr>
      </p:cxnSp>
      <p:sp>
        <p:nvSpPr>
          <p:cNvPr id="289" name="Google Shape;289;p27"/>
          <p:cNvSpPr/>
          <p:nvPr/>
        </p:nvSpPr>
        <p:spPr>
          <a:xfrm>
            <a:off x="4963497" y="1350750"/>
            <a:ext cx="3395100" cy="3339300"/>
          </a:xfrm>
          <a:prstGeom prst="roundRect">
            <a:avLst>
              <a:gd fmla="val 76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785400" y="1350750"/>
            <a:ext cx="3395100" cy="3339300"/>
          </a:xfrm>
          <a:prstGeom prst="roundRect">
            <a:avLst>
              <a:gd fmla="val 762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txBox="1"/>
          <p:nvPr>
            <p:ph type="title"/>
          </p:nvPr>
        </p:nvSpPr>
        <p:spPr>
          <a:xfrm>
            <a:off x="456046" y="403100"/>
            <a:ext cx="8232000" cy="5727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sz="2600"/>
              <a:t>We are looking for…</a:t>
            </a:r>
            <a:endParaRPr sz="2600"/>
          </a:p>
        </p:txBody>
      </p:sp>
      <p:sp>
        <p:nvSpPr>
          <p:cNvPr id="292" name="Google Shape;292;p27"/>
          <p:cNvSpPr txBox="1"/>
          <p:nvPr>
            <p:ph idx="1" type="subTitle"/>
          </p:nvPr>
        </p:nvSpPr>
        <p:spPr>
          <a:xfrm>
            <a:off x="1138514" y="1515404"/>
            <a:ext cx="2688900" cy="517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solidFill>
                  <a:srgbClr val="0D0D0D"/>
                </a:solidFill>
              </a:rPr>
              <a:t>A partner, with</a:t>
            </a:r>
            <a:endParaRPr>
              <a:solidFill>
                <a:srgbClr val="0D0D0D"/>
              </a:solidFill>
            </a:endParaRPr>
          </a:p>
        </p:txBody>
      </p:sp>
      <p:sp>
        <p:nvSpPr>
          <p:cNvPr id="293" name="Google Shape;293;p27"/>
          <p:cNvSpPr txBox="1"/>
          <p:nvPr>
            <p:ph idx="1" type="subTitle"/>
          </p:nvPr>
        </p:nvSpPr>
        <p:spPr>
          <a:xfrm>
            <a:off x="5316583" y="1515404"/>
            <a:ext cx="2688900" cy="517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solidFill>
                  <a:srgbClr val="0D0D0D"/>
                </a:solidFill>
              </a:rPr>
              <a:t>50000 INR</a:t>
            </a:r>
            <a:r>
              <a:rPr lang="en-US">
                <a:solidFill>
                  <a:srgbClr val="0D0D0D"/>
                </a:solidFill>
              </a:rPr>
              <a:t>, to</a:t>
            </a:r>
            <a:endParaRPr>
              <a:solidFill>
                <a:srgbClr val="0D0D0D"/>
              </a:solidFill>
            </a:endParaRPr>
          </a:p>
        </p:txBody>
      </p:sp>
      <p:sp>
        <p:nvSpPr>
          <p:cNvPr id="294" name="Google Shape;294;p27"/>
          <p:cNvSpPr txBox="1"/>
          <p:nvPr>
            <p:ph idx="2" type="body"/>
          </p:nvPr>
        </p:nvSpPr>
        <p:spPr>
          <a:xfrm>
            <a:off x="1138514" y="2033204"/>
            <a:ext cx="2688900" cy="517800"/>
          </a:xfrm>
          <a:prstGeom prst="rect">
            <a:avLst/>
          </a:prstGeom>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lang="en-US" sz="1000">
                <a:solidFill>
                  <a:srgbClr val="0D0D0D"/>
                </a:solidFill>
                <a:latin typeface="Poppins SemiBold"/>
                <a:ea typeface="Poppins SemiBold"/>
                <a:cs typeface="Poppins SemiBold"/>
                <a:sym typeface="Poppins SemiBold"/>
              </a:rPr>
              <a:t>Grit, passion and expertise within our landscape</a:t>
            </a:r>
            <a:endParaRPr sz="1000">
              <a:solidFill>
                <a:srgbClr val="0D0D0D"/>
              </a:solidFill>
              <a:latin typeface="Poppins SemiBold"/>
              <a:ea typeface="Poppins SemiBold"/>
              <a:cs typeface="Poppins SemiBold"/>
              <a:sym typeface="Poppins SemiBold"/>
            </a:endParaRPr>
          </a:p>
          <a:p>
            <a:pPr indent="0" lvl="0" marL="0" rtl="0" algn="l">
              <a:lnSpc>
                <a:spcPct val="115000"/>
              </a:lnSpc>
              <a:spcBef>
                <a:spcPts val="900"/>
              </a:spcBef>
              <a:spcAft>
                <a:spcPts val="0"/>
              </a:spcAft>
              <a:buNone/>
            </a:pPr>
            <a:r>
              <a:rPr lang="en-US">
                <a:solidFill>
                  <a:schemeClr val="dk1"/>
                </a:solidFill>
                <a:latin typeface="Poppins"/>
                <a:ea typeface="Poppins"/>
                <a:cs typeface="Poppins"/>
                <a:sym typeface="Poppins"/>
              </a:rPr>
              <a:t>1. Sustainability-minded investors.</a:t>
            </a:r>
            <a:endParaRPr>
              <a:solidFill>
                <a:schemeClr val="dk1"/>
              </a:solidFill>
              <a:latin typeface="Poppins"/>
              <a:ea typeface="Poppins"/>
              <a:cs typeface="Poppins"/>
              <a:sym typeface="Poppins"/>
            </a:endParaRPr>
          </a:p>
          <a:p>
            <a:pPr indent="0" lvl="0" marL="0" rtl="0" algn="l">
              <a:lnSpc>
                <a:spcPct val="115000"/>
              </a:lnSpc>
              <a:spcBef>
                <a:spcPts val="900"/>
              </a:spcBef>
              <a:spcAft>
                <a:spcPts val="0"/>
              </a:spcAft>
              <a:buNone/>
            </a:pPr>
            <a:r>
              <a:rPr lang="en-US">
                <a:solidFill>
                  <a:schemeClr val="dk1"/>
                </a:solidFill>
                <a:latin typeface="Poppins"/>
                <a:ea typeface="Poppins"/>
                <a:cs typeface="Poppins"/>
                <a:sym typeface="Poppins"/>
              </a:rPr>
              <a:t>2. Experience in the agriculture or eco-friendly industry.</a:t>
            </a:r>
            <a:endParaRPr>
              <a:solidFill>
                <a:schemeClr val="dk1"/>
              </a:solidFill>
              <a:latin typeface="Poppins"/>
              <a:ea typeface="Poppins"/>
              <a:cs typeface="Poppins"/>
              <a:sym typeface="Poppins"/>
            </a:endParaRPr>
          </a:p>
          <a:p>
            <a:pPr indent="0" lvl="0" marL="0" rtl="0" algn="l">
              <a:lnSpc>
                <a:spcPct val="115000"/>
              </a:lnSpc>
              <a:spcBef>
                <a:spcPts val="900"/>
              </a:spcBef>
              <a:spcAft>
                <a:spcPts val="0"/>
              </a:spcAft>
              <a:buNone/>
            </a:pPr>
            <a:r>
              <a:rPr lang="en-US">
                <a:solidFill>
                  <a:schemeClr val="dk1"/>
                </a:solidFill>
                <a:latin typeface="Poppins"/>
                <a:ea typeface="Poppins"/>
                <a:cs typeface="Poppins"/>
                <a:sym typeface="Poppins"/>
              </a:rPr>
              <a:t>3. Willingness to support product development and market entry.</a:t>
            </a:r>
            <a:endParaRPr>
              <a:solidFill>
                <a:schemeClr val="dk1"/>
              </a:solidFill>
              <a:latin typeface="Poppins"/>
              <a:ea typeface="Poppins"/>
              <a:cs typeface="Poppins"/>
              <a:sym typeface="Poppins"/>
            </a:endParaRPr>
          </a:p>
          <a:p>
            <a:pPr indent="0" lvl="0" marL="0" rtl="0" algn="l">
              <a:lnSpc>
                <a:spcPct val="115000"/>
              </a:lnSpc>
              <a:spcBef>
                <a:spcPts val="900"/>
              </a:spcBef>
              <a:spcAft>
                <a:spcPts val="900"/>
              </a:spcAft>
              <a:buNone/>
            </a:pPr>
            <a:r>
              <a:rPr lang="en-US">
                <a:solidFill>
                  <a:schemeClr val="dk1"/>
                </a:solidFill>
                <a:latin typeface="Poppins"/>
                <a:ea typeface="Poppins"/>
                <a:cs typeface="Poppins"/>
                <a:sym typeface="Poppins"/>
              </a:rPr>
              <a:t>4. Strategic network and industry connections.</a:t>
            </a:r>
            <a:endParaRPr sz="1000">
              <a:solidFill>
                <a:srgbClr val="0D0D0D"/>
              </a:solidFill>
              <a:latin typeface="Poppins SemiBold"/>
              <a:ea typeface="Poppins SemiBold"/>
              <a:cs typeface="Poppins SemiBold"/>
              <a:sym typeface="Poppins SemiBold"/>
            </a:endParaRPr>
          </a:p>
        </p:txBody>
      </p:sp>
      <p:sp>
        <p:nvSpPr>
          <p:cNvPr id="295" name="Google Shape;295;p27"/>
          <p:cNvSpPr txBox="1"/>
          <p:nvPr>
            <p:ph idx="2" type="body"/>
          </p:nvPr>
        </p:nvSpPr>
        <p:spPr>
          <a:xfrm>
            <a:off x="5316564" y="2033204"/>
            <a:ext cx="2688900" cy="517800"/>
          </a:xfrm>
          <a:prstGeom prst="rect">
            <a:avLst/>
          </a:prstGeom>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lang="en-US" sz="1000">
                <a:solidFill>
                  <a:srgbClr val="0D0D0D"/>
                </a:solidFill>
                <a:latin typeface="Poppins SemiBold"/>
                <a:ea typeface="Poppins SemiBold"/>
                <a:cs typeface="Poppins SemiBold"/>
                <a:sym typeface="Poppins SemiBold"/>
              </a:rPr>
              <a:t>Launch and expand the product across teams &amp; build foundation for scalability</a:t>
            </a:r>
            <a:endParaRPr sz="1000">
              <a:solidFill>
                <a:srgbClr val="0D0D0D"/>
              </a:solidFill>
              <a:latin typeface="Poppins SemiBold"/>
              <a:ea typeface="Poppins SemiBold"/>
              <a:cs typeface="Poppins SemiBold"/>
              <a:sym typeface="Poppins SemiBold"/>
            </a:endParaRPr>
          </a:p>
          <a:p>
            <a:pPr indent="0" lvl="0" marL="0" rtl="0" algn="l">
              <a:lnSpc>
                <a:spcPct val="115000"/>
              </a:lnSpc>
              <a:spcBef>
                <a:spcPts val="900"/>
              </a:spcBef>
              <a:spcAft>
                <a:spcPts val="0"/>
              </a:spcAft>
              <a:buNone/>
            </a:pPr>
            <a:r>
              <a:rPr lang="en-US">
                <a:solidFill>
                  <a:schemeClr val="dk1"/>
                </a:solidFill>
                <a:latin typeface="Poppins"/>
                <a:ea typeface="Poppins"/>
                <a:cs typeface="Poppins"/>
                <a:sym typeface="Poppins"/>
              </a:rPr>
              <a:t>1. Product development and innovation.</a:t>
            </a:r>
            <a:endParaRPr>
              <a:solidFill>
                <a:schemeClr val="dk1"/>
              </a:solidFill>
              <a:latin typeface="Poppins"/>
              <a:ea typeface="Poppins"/>
              <a:cs typeface="Poppins"/>
              <a:sym typeface="Poppins"/>
            </a:endParaRPr>
          </a:p>
          <a:p>
            <a:pPr indent="0" lvl="0" marL="0" rtl="0" algn="l">
              <a:lnSpc>
                <a:spcPct val="115000"/>
              </a:lnSpc>
              <a:spcBef>
                <a:spcPts val="900"/>
              </a:spcBef>
              <a:spcAft>
                <a:spcPts val="0"/>
              </a:spcAft>
              <a:buNone/>
            </a:pPr>
            <a:r>
              <a:rPr lang="en-US">
                <a:solidFill>
                  <a:schemeClr val="dk1"/>
                </a:solidFill>
                <a:latin typeface="Poppins"/>
                <a:ea typeface="Poppins"/>
                <a:cs typeface="Poppins"/>
                <a:sym typeface="Poppins"/>
              </a:rPr>
              <a:t>2. Market entry and expansion.</a:t>
            </a:r>
            <a:endParaRPr>
              <a:solidFill>
                <a:schemeClr val="dk1"/>
              </a:solidFill>
              <a:latin typeface="Poppins"/>
              <a:ea typeface="Poppins"/>
              <a:cs typeface="Poppins"/>
              <a:sym typeface="Poppins"/>
            </a:endParaRPr>
          </a:p>
          <a:p>
            <a:pPr indent="0" lvl="0" marL="0" rtl="0" algn="l">
              <a:lnSpc>
                <a:spcPct val="115000"/>
              </a:lnSpc>
              <a:spcBef>
                <a:spcPts val="900"/>
              </a:spcBef>
              <a:spcAft>
                <a:spcPts val="0"/>
              </a:spcAft>
              <a:buNone/>
            </a:pPr>
            <a:r>
              <a:rPr lang="en-US">
                <a:solidFill>
                  <a:schemeClr val="dk1"/>
                </a:solidFill>
                <a:latin typeface="Poppins"/>
                <a:ea typeface="Poppins"/>
                <a:cs typeface="Poppins"/>
                <a:sym typeface="Poppins"/>
              </a:rPr>
              <a:t>3. Scaling up production.</a:t>
            </a:r>
            <a:endParaRPr>
              <a:solidFill>
                <a:schemeClr val="dk1"/>
              </a:solidFill>
              <a:latin typeface="Poppins"/>
              <a:ea typeface="Poppins"/>
              <a:cs typeface="Poppins"/>
              <a:sym typeface="Poppins"/>
            </a:endParaRPr>
          </a:p>
          <a:p>
            <a:pPr indent="0" lvl="0" marL="0" rtl="0" algn="l">
              <a:lnSpc>
                <a:spcPct val="115000"/>
              </a:lnSpc>
              <a:spcBef>
                <a:spcPts val="900"/>
              </a:spcBef>
              <a:spcAft>
                <a:spcPts val="900"/>
              </a:spcAft>
              <a:buNone/>
            </a:pPr>
            <a:r>
              <a:rPr lang="en-US">
                <a:solidFill>
                  <a:schemeClr val="dk1"/>
                </a:solidFill>
                <a:latin typeface="Poppins"/>
                <a:ea typeface="Poppins"/>
                <a:cs typeface="Poppins"/>
                <a:sym typeface="Poppins"/>
              </a:rPr>
              <a:t>4. Marketing and brand awareness.</a:t>
            </a:r>
            <a:endParaRPr sz="1000">
              <a:solidFill>
                <a:srgbClr val="0D0D0D"/>
              </a:solidFill>
              <a:latin typeface="Poppins SemiBold"/>
              <a:ea typeface="Poppins SemiBold"/>
              <a:cs typeface="Poppins SemiBold"/>
              <a:sym typeface="Poppins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cxnSp>
        <p:nvCxnSpPr>
          <p:cNvPr id="300" name="Google Shape;300;p28"/>
          <p:cNvCxnSpPr/>
          <p:nvPr/>
        </p:nvCxnSpPr>
        <p:spPr>
          <a:xfrm>
            <a:off x="0" y="3022925"/>
            <a:ext cx="6792300" cy="0"/>
          </a:xfrm>
          <a:prstGeom prst="straightConnector1">
            <a:avLst/>
          </a:prstGeom>
          <a:noFill/>
          <a:ln cap="flat" cmpd="sng" w="19050">
            <a:solidFill>
              <a:schemeClr val="lt1"/>
            </a:solidFill>
            <a:prstDash val="solid"/>
            <a:round/>
            <a:headEnd len="med" w="med" type="none"/>
            <a:tailEnd len="med" w="med" type="none"/>
          </a:ln>
        </p:spPr>
      </p:cxnSp>
      <p:sp>
        <p:nvSpPr>
          <p:cNvPr id="301" name="Google Shape;301;p28"/>
          <p:cNvSpPr/>
          <p:nvPr/>
        </p:nvSpPr>
        <p:spPr>
          <a:xfrm>
            <a:off x="456050" y="1350750"/>
            <a:ext cx="4913100" cy="3339300"/>
          </a:xfrm>
          <a:prstGeom prst="roundRect">
            <a:avLst>
              <a:gd fmla="val 762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txBox="1"/>
          <p:nvPr>
            <p:ph type="title"/>
          </p:nvPr>
        </p:nvSpPr>
        <p:spPr>
          <a:xfrm>
            <a:off x="456046" y="403100"/>
            <a:ext cx="8232000" cy="5727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sz="2600"/>
              <a:t>Use of Funds</a:t>
            </a:r>
            <a:endParaRPr sz="2600"/>
          </a:p>
        </p:txBody>
      </p:sp>
      <p:sp>
        <p:nvSpPr>
          <p:cNvPr id="303" name="Google Shape;303;p28"/>
          <p:cNvSpPr txBox="1"/>
          <p:nvPr>
            <p:ph idx="1" type="subTitle"/>
          </p:nvPr>
        </p:nvSpPr>
        <p:spPr>
          <a:xfrm>
            <a:off x="685150" y="1515400"/>
            <a:ext cx="4453500" cy="29964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solidFill>
                  <a:srgbClr val="0D0D0D"/>
                </a:solidFill>
              </a:rPr>
              <a:t>Scaling </a:t>
            </a:r>
            <a:r>
              <a:rPr lang="en-US">
                <a:solidFill>
                  <a:srgbClr val="0D0D0D"/>
                </a:solidFill>
              </a:rPr>
              <a:t>PiñaRoot Grow Bags</a:t>
            </a:r>
            <a:r>
              <a:rPr lang="en-US">
                <a:solidFill>
                  <a:srgbClr val="0D0D0D"/>
                </a:solidFill>
              </a:rPr>
              <a:t> to the next level</a:t>
            </a:r>
            <a:endParaRPr>
              <a:solidFill>
                <a:srgbClr val="0D0D0D"/>
              </a:solidFill>
            </a:endParaRPr>
          </a:p>
          <a:p>
            <a:pPr indent="0" lvl="0" marL="0" rtl="0" algn="l">
              <a:lnSpc>
                <a:spcPct val="115000"/>
              </a:lnSpc>
              <a:spcBef>
                <a:spcPts val="0"/>
              </a:spcBef>
              <a:spcAft>
                <a:spcPts val="0"/>
              </a:spcAft>
              <a:buNone/>
            </a:pPr>
            <a:r>
              <a:t/>
            </a:r>
            <a:endParaRPr sz="900">
              <a:solidFill>
                <a:schemeClr val="dk1"/>
              </a:solidFill>
              <a:latin typeface="Poppins"/>
              <a:ea typeface="Poppins"/>
              <a:cs typeface="Poppins"/>
              <a:sym typeface="Poppins"/>
            </a:endParaRPr>
          </a:p>
          <a:p>
            <a:pPr indent="0" lvl="0" marL="0" rtl="0" algn="l">
              <a:lnSpc>
                <a:spcPct val="115000"/>
              </a:lnSpc>
              <a:spcBef>
                <a:spcPts val="900"/>
              </a:spcBef>
              <a:spcAft>
                <a:spcPts val="900"/>
              </a:spcAft>
              <a:buNone/>
            </a:pPr>
            <a:r>
              <a:rPr lang="en-US" sz="900">
                <a:solidFill>
                  <a:schemeClr val="dk1"/>
                </a:solidFill>
                <a:latin typeface="Poppins"/>
                <a:ea typeface="Poppins"/>
                <a:cs typeface="Poppins"/>
                <a:sym typeface="Poppins"/>
              </a:rPr>
              <a:t>With an investment of 50000 INR, we have a clear roadmap for utilizing the funds to drive our business forward. The majority of the investment will be allocated towards product development, market entry, and scaling up production. Additionally, funds will be utilized for research, marketing, team expansion, sustainability initiatives, and compliance. By strategically investing in these areas, we aim to establish a strong market presence and generate significant returns for our investors, positioning PiñaRoot Grow Bags as a sustainable agriculture leader in the industry.</a:t>
            </a:r>
            <a:endParaRPr>
              <a:solidFill>
                <a:srgbClr val="0D0D0D"/>
              </a:solidFill>
            </a:endParaRPr>
          </a:p>
        </p:txBody>
      </p:sp>
      <p:pic>
        <p:nvPicPr>
          <p:cNvPr id="304" name="Google Shape;304;p28"/>
          <p:cNvPicPr preferRelativeResize="0"/>
          <p:nvPr/>
        </p:nvPicPr>
        <p:blipFill rotWithShape="1">
          <a:blip r:embed="rId3">
            <a:alphaModFix/>
          </a:blip>
          <a:srcRect b="17136" l="0" r="0" t="17130"/>
          <a:stretch/>
        </p:blipFill>
        <p:spPr>
          <a:xfrm>
            <a:off x="5830550" y="1327950"/>
            <a:ext cx="2857500" cy="3339300"/>
          </a:xfrm>
          <a:prstGeom prst="roundRect">
            <a:avLst>
              <a:gd fmla="val 6650" name="adj"/>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994650" y="985050"/>
            <a:ext cx="6319800" cy="31734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US" sz="3600"/>
              <a:t>Join Us in Shaping Sustainable Agriculture</a:t>
            </a:r>
            <a:endParaRPr sz="3600"/>
          </a:p>
          <a:p>
            <a:pPr indent="0" lvl="0" marL="0" rtl="0" algn="l">
              <a:spcBef>
                <a:spcPts val="0"/>
              </a:spcBef>
              <a:spcAft>
                <a:spcPts val="0"/>
              </a:spcAft>
              <a:buNone/>
            </a:pPr>
            <a:r>
              <a:t/>
            </a:r>
            <a:endParaRPr sz="3600"/>
          </a:p>
          <a:p>
            <a:pPr indent="0" lvl="0" marL="0" rtl="0" algn="just">
              <a:lnSpc>
                <a:spcPct val="115000"/>
              </a:lnSpc>
              <a:spcBef>
                <a:spcPts val="0"/>
              </a:spcBef>
              <a:spcAft>
                <a:spcPts val="0"/>
              </a:spcAft>
              <a:buNone/>
            </a:pPr>
            <a:r>
              <a:rPr lang="en-US" sz="900">
                <a:solidFill>
                  <a:srgbClr val="000000"/>
                </a:solidFill>
                <a:latin typeface="Poppins Light"/>
                <a:ea typeface="Poppins Light"/>
                <a:cs typeface="Poppins Light"/>
                <a:sym typeface="Poppins Light"/>
              </a:rPr>
              <a:t>Thank you for considering PiñaRoot Grow Bags as an investment opportunity. We invite you to join us in our mission to revolutionize agriculture sustainably. To learn more about our product and witness the impact it can make, we encourage you to schedule a meeting with our team. Together, we can drive positive change in the industry and capitalize on the growing demand for eco-friendly solutions. Let's collaborate to shape the future of sustainable farming.</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0"/>
          <p:cNvPicPr preferRelativeResize="0"/>
          <p:nvPr/>
        </p:nvPicPr>
        <p:blipFill rotWithShape="1">
          <a:blip r:embed="rId3">
            <a:alphaModFix/>
          </a:blip>
          <a:srcRect b="0" l="0" r="0" t="0"/>
          <a:stretch/>
        </p:blipFill>
        <p:spPr>
          <a:xfrm>
            <a:off x="4479750" y="474225"/>
            <a:ext cx="4187700" cy="4187700"/>
          </a:xfrm>
          <a:prstGeom prst="roundRect">
            <a:avLst>
              <a:gd fmla="val 4396" name="adj"/>
            </a:avLst>
          </a:prstGeom>
          <a:noFill/>
          <a:ln>
            <a:noFill/>
          </a:ln>
        </p:spPr>
      </p:pic>
      <p:sp>
        <p:nvSpPr>
          <p:cNvPr id="315" name="Google Shape;315;p30"/>
          <p:cNvSpPr txBox="1"/>
          <p:nvPr>
            <p:ph type="title"/>
          </p:nvPr>
        </p:nvSpPr>
        <p:spPr>
          <a:xfrm>
            <a:off x="477900" y="1156781"/>
            <a:ext cx="3243000" cy="14187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t>Let’s talk business</a:t>
            </a:r>
            <a:endParaRPr/>
          </a:p>
        </p:txBody>
      </p:sp>
      <p:sp>
        <p:nvSpPr>
          <p:cNvPr id="316" name="Google Shape;316;p30"/>
          <p:cNvSpPr txBox="1"/>
          <p:nvPr>
            <p:ph idx="2" type="body"/>
          </p:nvPr>
        </p:nvSpPr>
        <p:spPr>
          <a:xfrm>
            <a:off x="477900" y="4095820"/>
            <a:ext cx="3243000" cy="566100"/>
          </a:xfrm>
          <a:prstGeom prst="rect">
            <a:avLst/>
          </a:prstGeom>
        </p:spPr>
        <p:txBody>
          <a:bodyPr anchorCtr="0" anchor="b" bIns="0" lIns="0" spcFirstLastPara="1" rIns="91425" wrap="square" tIns="91425">
            <a:noAutofit/>
          </a:bodyPr>
          <a:lstStyle/>
          <a:p>
            <a:pPr indent="0" lvl="0" marL="0" rtl="0" algn="l">
              <a:lnSpc>
                <a:spcPct val="115000"/>
              </a:lnSpc>
              <a:spcBef>
                <a:spcPts val="0"/>
              </a:spcBef>
              <a:spcAft>
                <a:spcPts val="0"/>
              </a:spcAft>
              <a:buNone/>
            </a:pPr>
            <a:r>
              <a:rPr lang="en-US" sz="1100">
                <a:latin typeface="Poppins SemiBold"/>
                <a:ea typeface="Poppins SemiBold"/>
                <a:cs typeface="Poppins SemiBold"/>
                <a:sym typeface="Poppins SemiBold"/>
              </a:rPr>
              <a:t>Anjaly Maria Antony</a:t>
            </a:r>
            <a:endParaRPr sz="1100">
              <a:latin typeface="Poppins SemiBold"/>
              <a:ea typeface="Poppins SemiBold"/>
              <a:cs typeface="Poppins SemiBold"/>
              <a:sym typeface="Poppins SemiBold"/>
            </a:endParaRPr>
          </a:p>
          <a:p>
            <a:pPr indent="0" lvl="0" marL="0" rtl="0" algn="l">
              <a:lnSpc>
                <a:spcPct val="115000"/>
              </a:lnSpc>
              <a:spcBef>
                <a:spcPts val="0"/>
              </a:spcBef>
              <a:spcAft>
                <a:spcPts val="0"/>
              </a:spcAft>
              <a:buNone/>
            </a:pPr>
            <a:r>
              <a:rPr lang="en-US"/>
              <a:t>Co-Founder</a:t>
            </a:r>
            <a:endParaRPr/>
          </a:p>
          <a:p>
            <a:pPr indent="0" lvl="0" marL="0" rtl="0" algn="l">
              <a:lnSpc>
                <a:spcPct val="115000"/>
              </a:lnSpc>
              <a:spcBef>
                <a:spcPts val="0"/>
              </a:spcBef>
              <a:spcAft>
                <a:spcPts val="0"/>
              </a:spcAft>
              <a:buNone/>
            </a:pPr>
            <a:r>
              <a:rPr lang="en-US"/>
              <a:t>beemerdocs.com</a:t>
            </a:r>
            <a:endParaRPr/>
          </a:p>
        </p:txBody>
      </p:sp>
      <p:sp>
        <p:nvSpPr>
          <p:cNvPr id="317" name="Google Shape;317;p30"/>
          <p:cNvSpPr/>
          <p:nvPr/>
        </p:nvSpPr>
        <p:spPr>
          <a:xfrm>
            <a:off x="474225" y="474225"/>
            <a:ext cx="702300" cy="337500"/>
          </a:xfrm>
          <a:prstGeom prst="roundRect">
            <a:avLst>
              <a:gd fmla="val 28104" name="adj"/>
            </a:avLst>
          </a:prstGeom>
          <a:solidFill>
            <a:srgbClr val="0D0D0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00">
                <a:solidFill>
                  <a:srgbClr val="F3F3F3"/>
                </a:solidFill>
                <a:latin typeface="Poppins SemiBold"/>
                <a:ea typeface="Poppins SemiBold"/>
                <a:cs typeface="Poppins SemiBold"/>
                <a:sym typeface="Poppins SemiBold"/>
              </a:rPr>
              <a:t>Logo here</a:t>
            </a:r>
            <a:endParaRPr sz="700">
              <a:solidFill>
                <a:srgbClr val="F3F3F3"/>
              </a:solidFill>
              <a:latin typeface="Poppins SemiBold"/>
              <a:ea typeface="Poppins SemiBold"/>
              <a:cs typeface="Poppins SemiBold"/>
              <a:sym typeface="Poppins SemiBold"/>
            </a:endParaRPr>
          </a:p>
        </p:txBody>
      </p:sp>
      <p:sp>
        <p:nvSpPr>
          <p:cNvPr id="318" name="Google Shape;318;p30"/>
          <p:cNvSpPr txBox="1"/>
          <p:nvPr/>
        </p:nvSpPr>
        <p:spPr>
          <a:xfrm>
            <a:off x="477908" y="2787675"/>
            <a:ext cx="3695400" cy="254100"/>
          </a:xfrm>
          <a:prstGeom prst="rect">
            <a:avLst/>
          </a:prstGeom>
          <a:noFill/>
          <a:ln>
            <a:noFill/>
          </a:ln>
        </p:spPr>
        <p:txBody>
          <a:bodyPr anchorCtr="0" anchor="t" bIns="19050" lIns="19050" spcFirstLastPara="1" rIns="19050" wrap="square" tIns="19050">
            <a:noAutofit/>
          </a:bodyPr>
          <a:lstStyle/>
          <a:p>
            <a:pPr indent="0" lvl="0" marL="0" marR="0" rtl="0" algn="l">
              <a:lnSpc>
                <a:spcPct val="130000"/>
              </a:lnSpc>
              <a:spcBef>
                <a:spcPts val="0"/>
              </a:spcBef>
              <a:spcAft>
                <a:spcPts val="0"/>
              </a:spcAft>
              <a:buClr>
                <a:srgbClr val="0D0D0D"/>
              </a:buClr>
              <a:buSzPts val="1400"/>
              <a:buFont typeface="Poppins SemiBold"/>
              <a:buNone/>
            </a:pPr>
            <a:r>
              <a:rPr lang="en-US">
                <a:solidFill>
                  <a:srgbClr val="0D0D0D"/>
                </a:solidFill>
                <a:latin typeface="Poppins SemiBold"/>
                <a:ea typeface="Poppins SemiBold"/>
                <a:cs typeface="Poppins SemiBold"/>
                <a:sym typeface="Poppins SemiBold"/>
              </a:rPr>
              <a:t>alanantony96696@gmail.com</a:t>
            </a:r>
            <a:endParaRPr b="0" i="0" sz="500" u="none" cap="none" strike="noStrike">
              <a:solidFill>
                <a:srgbClr val="000000"/>
              </a:solidFill>
              <a:latin typeface="Arial"/>
              <a:ea typeface="Arial"/>
              <a:cs typeface="Arial"/>
              <a:sym typeface="Arial"/>
            </a:endParaRPr>
          </a:p>
        </p:txBody>
      </p:sp>
      <p:sp>
        <p:nvSpPr>
          <p:cNvPr id="319" name="Google Shape;319;p30"/>
          <p:cNvSpPr txBox="1"/>
          <p:nvPr/>
        </p:nvSpPr>
        <p:spPr>
          <a:xfrm>
            <a:off x="477888" y="2559083"/>
            <a:ext cx="22860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0D0D0D"/>
              </a:buClr>
              <a:buSzPts val="900"/>
              <a:buFont typeface="Poppins Light"/>
              <a:buNone/>
            </a:pPr>
            <a:r>
              <a:rPr b="0" i="0" lang="en-US" sz="900" u="none" cap="none" strike="noStrike">
                <a:solidFill>
                  <a:srgbClr val="0D0D0D"/>
                </a:solidFill>
                <a:latin typeface="Poppins Light"/>
                <a:ea typeface="Poppins Light"/>
                <a:cs typeface="Poppins Light"/>
                <a:sym typeface="Poppins Light"/>
              </a:rPr>
              <a:t>Email</a:t>
            </a:r>
            <a:endParaRPr b="0" i="0" sz="500" u="none" cap="none" strike="noStrike">
              <a:solidFill>
                <a:srgbClr val="000000"/>
              </a:solidFill>
              <a:latin typeface="Arial"/>
              <a:ea typeface="Arial"/>
              <a:cs typeface="Arial"/>
              <a:sym typeface="Arial"/>
            </a:endParaRPr>
          </a:p>
        </p:txBody>
      </p:sp>
      <p:sp>
        <p:nvSpPr>
          <p:cNvPr id="320" name="Google Shape;320;p30"/>
          <p:cNvSpPr txBox="1"/>
          <p:nvPr/>
        </p:nvSpPr>
        <p:spPr>
          <a:xfrm>
            <a:off x="477900" y="3479821"/>
            <a:ext cx="2286000" cy="254100"/>
          </a:xfrm>
          <a:prstGeom prst="rect">
            <a:avLst/>
          </a:prstGeom>
          <a:noFill/>
          <a:ln>
            <a:noFill/>
          </a:ln>
        </p:spPr>
        <p:txBody>
          <a:bodyPr anchorCtr="0" anchor="t" bIns="19050" lIns="19050" spcFirstLastPara="1" rIns="19050" wrap="square" tIns="19050">
            <a:spAutoFit/>
          </a:bodyPr>
          <a:lstStyle/>
          <a:p>
            <a:pPr indent="0" lvl="0" marL="0" marR="0" rtl="0" algn="l">
              <a:lnSpc>
                <a:spcPct val="130000"/>
              </a:lnSpc>
              <a:spcBef>
                <a:spcPts val="0"/>
              </a:spcBef>
              <a:spcAft>
                <a:spcPts val="0"/>
              </a:spcAft>
              <a:buClr>
                <a:srgbClr val="0D0D0D"/>
              </a:buClr>
              <a:buSzPts val="1400"/>
              <a:buFont typeface="Poppins SemiBold"/>
              <a:buNone/>
            </a:pPr>
            <a:r>
              <a:rPr b="0" i="0" lang="en-US" sz="1400" u="none" cap="none" strike="noStrike">
                <a:solidFill>
                  <a:srgbClr val="0D0D0D"/>
                </a:solidFill>
                <a:latin typeface="Poppins SemiBold"/>
                <a:ea typeface="Poppins SemiBold"/>
                <a:cs typeface="Poppins SemiBold"/>
                <a:sym typeface="Poppins SemiBold"/>
              </a:rPr>
              <a:t>+12 </a:t>
            </a:r>
            <a:r>
              <a:rPr lang="en-US">
                <a:solidFill>
                  <a:srgbClr val="0D0D0D"/>
                </a:solidFill>
                <a:latin typeface="Poppins SemiBold"/>
                <a:ea typeface="Poppins SemiBold"/>
                <a:cs typeface="Poppins SemiBold"/>
                <a:sym typeface="Poppins SemiBold"/>
              </a:rPr>
              <a:t>34 56 78 90</a:t>
            </a:r>
            <a:endParaRPr b="0" i="0" sz="500" u="none" cap="none" strike="noStrike">
              <a:solidFill>
                <a:srgbClr val="000000"/>
              </a:solidFill>
              <a:latin typeface="Arial"/>
              <a:ea typeface="Arial"/>
              <a:cs typeface="Arial"/>
              <a:sym typeface="Arial"/>
            </a:endParaRPr>
          </a:p>
        </p:txBody>
      </p:sp>
      <p:sp>
        <p:nvSpPr>
          <p:cNvPr id="321" name="Google Shape;321;p30"/>
          <p:cNvSpPr txBox="1"/>
          <p:nvPr/>
        </p:nvSpPr>
        <p:spPr>
          <a:xfrm>
            <a:off x="477900" y="3251221"/>
            <a:ext cx="22860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0D0D0D"/>
              </a:buClr>
              <a:buSzPts val="900"/>
              <a:buFont typeface="Poppins Light"/>
              <a:buNone/>
            </a:pPr>
            <a:r>
              <a:rPr b="0" i="0" lang="en-US" sz="900" u="none" cap="none" strike="noStrike">
                <a:solidFill>
                  <a:srgbClr val="0D0D0D"/>
                </a:solidFill>
                <a:latin typeface="Poppins Light"/>
                <a:ea typeface="Poppins Light"/>
                <a:cs typeface="Poppins Light"/>
                <a:sym typeface="Poppins Light"/>
              </a:rPr>
              <a:t>Phone</a:t>
            </a:r>
            <a:endParaRPr b="0" i="0" sz="5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0EB"/>
        </a:solidFill>
      </p:bgPr>
    </p:bg>
    <p:spTree>
      <p:nvGrpSpPr>
        <p:cNvPr id="325" name="Shape 325"/>
        <p:cNvGrpSpPr/>
        <p:nvPr/>
      </p:nvGrpSpPr>
      <p:grpSpPr>
        <a:xfrm>
          <a:off x="0" y="0"/>
          <a:ext cx="0" cy="0"/>
          <a:chOff x="0" y="0"/>
          <a:chExt cx="0" cy="0"/>
        </a:xfrm>
      </p:grpSpPr>
      <p:sp>
        <p:nvSpPr>
          <p:cNvPr id="326" name="Google Shape;326;p31"/>
          <p:cNvSpPr txBox="1"/>
          <p:nvPr>
            <p:ph idx="1" type="subTitle"/>
          </p:nvPr>
        </p:nvSpPr>
        <p:spPr>
          <a:xfrm>
            <a:off x="757500" y="705250"/>
            <a:ext cx="7629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4932"/>
                </a:solidFill>
              </a:rPr>
              <a:t>⚠️  </a:t>
            </a:r>
            <a:r>
              <a:rPr lang="en-US">
                <a:solidFill>
                  <a:srgbClr val="004932"/>
                </a:solidFill>
              </a:rPr>
              <a:t>Data disclaimer</a:t>
            </a:r>
            <a:endParaRPr>
              <a:solidFill>
                <a:srgbClr val="004932"/>
              </a:solidFill>
            </a:endParaRPr>
          </a:p>
        </p:txBody>
      </p:sp>
      <p:sp>
        <p:nvSpPr>
          <p:cNvPr id="327" name="Google Shape;327;p31"/>
          <p:cNvSpPr txBox="1"/>
          <p:nvPr>
            <p:ph idx="2" type="body"/>
          </p:nvPr>
        </p:nvSpPr>
        <p:spPr>
          <a:xfrm>
            <a:off x="757550" y="1182025"/>
            <a:ext cx="7629000" cy="2705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t>The market research and data presented in the pitch deck generated by Beemer, an AI platform for creating pitch decks, are sourced from ChatGPT, a language model trained by OpenAI. While we strive to provide accurate and reliable information, we cannot confirm the accuracy or completeness of the data. Therefore, we strongly advise the recipient of this pitch deck to conduct their own independent research and due diligence to verify the information provided. Any investment decision made based on the information presented in this pitch deck is solely at the recipient's own risk. Beemer and ChatGPT shall not be held responsible for any loss or damage arising from the use of this information.</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US"/>
              <a:t>As an AI language model, ChatGPT is trained on a vast amount of data from various sources, including market research reports, news articles, and academic papers. While ChatGPT can provide insights and analysis based on the data it has been trained on, it is important to keep in mind that it may not have access to the most up-to-date information or the full picture of a particular market. Therefore, while ChatGPT can be a valuable resource for understanding market demand, it should not be the sole basis for making investment decisions. It is always recommended to cross-check the information provided by ChatGPT with other reputable sources and to conduct independent research before making any investment decisions.</a:t>
            </a:r>
            <a:br>
              <a:rPr lang="en-US"/>
            </a:br>
            <a:endParaRPr/>
          </a:p>
          <a:p>
            <a:pPr indent="0" lvl="0" marL="0" rtl="0" algn="l">
              <a:lnSpc>
                <a:spcPct val="150000"/>
              </a:lnSpc>
              <a:spcBef>
                <a:spcPts val="0"/>
              </a:spcBef>
              <a:spcAft>
                <a:spcPts val="0"/>
              </a:spcAft>
              <a:buNone/>
            </a:pPr>
            <a:r>
              <a:rPr b="1" lang="en-US">
                <a:solidFill>
                  <a:srgbClr val="004932"/>
                </a:solidFill>
                <a:latin typeface="Poppins"/>
                <a:ea typeface="Poppins"/>
                <a:cs typeface="Poppins"/>
                <a:sym typeface="Poppins"/>
              </a:rPr>
              <a:t>Basically, do your own research.</a:t>
            </a:r>
            <a:endParaRPr b="1">
              <a:solidFill>
                <a:srgbClr val="004932"/>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3">
            <a:alphaModFix/>
          </a:blip>
          <a:srcRect b="941" l="0" r="0" t="941"/>
          <a:stretch/>
        </p:blipFill>
        <p:spPr>
          <a:xfrm>
            <a:off x="4098625" y="192575"/>
            <a:ext cx="4846200" cy="4755000"/>
          </a:xfrm>
          <a:prstGeom prst="roundRect">
            <a:avLst>
              <a:gd fmla="val 4745" name="adj"/>
            </a:avLst>
          </a:prstGeom>
          <a:noFill/>
          <a:ln>
            <a:noFill/>
          </a:ln>
        </p:spPr>
      </p:pic>
      <p:sp>
        <p:nvSpPr>
          <p:cNvPr id="65" name="Google Shape;65;p10"/>
          <p:cNvSpPr txBox="1"/>
          <p:nvPr>
            <p:ph type="title"/>
          </p:nvPr>
        </p:nvSpPr>
        <p:spPr>
          <a:xfrm>
            <a:off x="390386" y="1817376"/>
            <a:ext cx="3432600" cy="1708500"/>
          </a:xfrm>
          <a:prstGeom prst="rect">
            <a:avLst/>
          </a:prstGeom>
        </p:spPr>
        <p:txBody>
          <a:bodyPr anchorCtr="0" anchor="ctr" bIns="91425" lIns="0" spcFirstLastPara="1" rIns="0" wrap="square" tIns="91425">
            <a:noAutofit/>
          </a:bodyPr>
          <a:lstStyle/>
          <a:p>
            <a:pPr indent="0" lvl="0" marL="0" rtl="0" algn="l">
              <a:lnSpc>
                <a:spcPct val="115000"/>
              </a:lnSpc>
              <a:spcBef>
                <a:spcPts val="0"/>
              </a:spcBef>
              <a:spcAft>
                <a:spcPts val="0"/>
              </a:spcAft>
              <a:buNone/>
            </a:pPr>
            <a:r>
              <a:rPr lang="en-US"/>
              <a:t>PiñaRoot Grow Bags</a:t>
            </a:r>
            <a:endParaRPr/>
          </a:p>
          <a:p>
            <a:pPr indent="0" lvl="0" marL="0" rtl="0" algn="l">
              <a:lnSpc>
                <a:spcPct val="115000"/>
              </a:lnSpc>
              <a:spcBef>
                <a:spcPts val="0"/>
              </a:spcBef>
              <a:spcAft>
                <a:spcPts val="0"/>
              </a:spcAft>
              <a:buNone/>
            </a:pPr>
            <a:r>
              <a:rPr lang="en-US" sz="1900"/>
              <a:t>Nurturing growth, sustainably and efficiently.</a:t>
            </a:r>
            <a:endParaRPr sz="1900"/>
          </a:p>
        </p:txBody>
      </p:sp>
      <p:sp>
        <p:nvSpPr>
          <p:cNvPr id="66" name="Google Shape;66;p10"/>
          <p:cNvSpPr/>
          <p:nvPr/>
        </p:nvSpPr>
        <p:spPr>
          <a:xfrm>
            <a:off x="474225" y="474225"/>
            <a:ext cx="702300" cy="337500"/>
          </a:xfrm>
          <a:prstGeom prst="roundRect">
            <a:avLst>
              <a:gd fmla="val 28104" name="adj"/>
            </a:avLst>
          </a:prstGeom>
          <a:solidFill>
            <a:srgbClr val="0D0D0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00">
                <a:solidFill>
                  <a:srgbClr val="F3F3F3"/>
                </a:solidFill>
                <a:latin typeface="Poppins SemiBold"/>
                <a:ea typeface="Poppins SemiBold"/>
                <a:cs typeface="Poppins SemiBold"/>
                <a:sym typeface="Poppins SemiBold"/>
              </a:rPr>
              <a:t>Logo here</a:t>
            </a:r>
            <a:endParaRPr sz="700">
              <a:solidFill>
                <a:srgbClr val="F3F3F3"/>
              </a:solidFill>
              <a:latin typeface="Poppins SemiBold"/>
              <a:ea typeface="Poppins SemiBold"/>
              <a:cs typeface="Poppins SemiBold"/>
              <a:sym typeface="Poppins SemiBold"/>
            </a:endParaRPr>
          </a:p>
        </p:txBody>
      </p:sp>
      <p:sp>
        <p:nvSpPr>
          <p:cNvPr id="67" name="Google Shape;67;p10"/>
          <p:cNvSpPr/>
          <p:nvPr/>
        </p:nvSpPr>
        <p:spPr>
          <a:xfrm>
            <a:off x="474225" y="4381100"/>
            <a:ext cx="621000" cy="284700"/>
          </a:xfrm>
          <a:prstGeom prst="roundRect">
            <a:avLst>
              <a:gd fmla="val 50000" name="adj"/>
            </a:avLst>
          </a:prstGeom>
          <a:solidFill>
            <a:srgbClr val="0D0D0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00">
                <a:solidFill>
                  <a:srgbClr val="F3F3F3"/>
                </a:solidFill>
                <a:latin typeface="Poppins SemiBold"/>
                <a:ea typeface="Poppins SemiBold"/>
                <a:cs typeface="Poppins SemiBold"/>
                <a:sym typeface="Poppins SemiBold"/>
              </a:rPr>
              <a:t>2023</a:t>
            </a:r>
            <a:endParaRPr sz="700">
              <a:solidFill>
                <a:srgbClr val="F3F3F3"/>
              </a:solidFill>
              <a:latin typeface="Poppins SemiBold"/>
              <a:ea typeface="Poppins SemiBold"/>
              <a:cs typeface="Poppins SemiBold"/>
              <a:sym typeface="Poppi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nvSpPr>
        <p:spPr>
          <a:xfrm>
            <a:off x="454372" y="2321550"/>
            <a:ext cx="2245200" cy="500400"/>
          </a:xfrm>
          <a:prstGeom prst="rect">
            <a:avLst/>
          </a:prstGeom>
          <a:noFill/>
          <a:ln>
            <a:noFill/>
          </a:ln>
        </p:spPr>
        <p:txBody>
          <a:bodyPr anchorCtr="0" anchor="b" bIns="19050" lIns="19050" spcFirstLastPara="1" rIns="19050" wrap="square" tIns="19050">
            <a:spAutoFit/>
          </a:bodyPr>
          <a:lstStyle/>
          <a:p>
            <a:pPr indent="0" lvl="0" marL="0" marR="0" rtl="0" algn="l">
              <a:lnSpc>
                <a:spcPct val="120000"/>
              </a:lnSpc>
              <a:spcBef>
                <a:spcPts val="0"/>
              </a:spcBef>
              <a:spcAft>
                <a:spcPts val="0"/>
              </a:spcAft>
              <a:buClr>
                <a:srgbClr val="0D0D0D"/>
              </a:buClr>
              <a:buSzPts val="3000"/>
              <a:buFont typeface="Poppins SemiBold"/>
              <a:buNone/>
            </a:pPr>
            <a:r>
              <a:rPr lang="en-US" sz="3000">
                <a:solidFill>
                  <a:srgbClr val="0D0D0D"/>
                </a:solidFill>
                <a:latin typeface="Poppins SemiBold"/>
                <a:ea typeface="Poppins SemiBold"/>
                <a:cs typeface="Poppins SemiBold"/>
                <a:sym typeface="Poppins SemiBold"/>
              </a:rPr>
              <a:t>Overview</a:t>
            </a:r>
            <a:endParaRPr b="0" i="0" sz="500" u="none" cap="none" strike="noStrike">
              <a:solidFill>
                <a:srgbClr val="000000"/>
              </a:solidFill>
              <a:latin typeface="Arial"/>
              <a:ea typeface="Arial"/>
              <a:cs typeface="Arial"/>
              <a:sym typeface="Arial"/>
            </a:endParaRPr>
          </a:p>
        </p:txBody>
      </p:sp>
      <p:graphicFrame>
        <p:nvGraphicFramePr>
          <p:cNvPr id="73" name="Google Shape;73;p11"/>
          <p:cNvGraphicFramePr/>
          <p:nvPr/>
        </p:nvGraphicFramePr>
        <p:xfrm>
          <a:off x="3675575" y="528341"/>
          <a:ext cx="3000000" cy="3000000"/>
        </p:xfrm>
        <a:graphic>
          <a:graphicData uri="http://schemas.openxmlformats.org/drawingml/2006/table">
            <a:tbl>
              <a:tblPr>
                <a:noFill/>
                <a:tableStyleId>{405779B2-70F4-42F1-B210-068E88AEF2F5}</a:tableStyleId>
              </a:tblPr>
              <a:tblGrid>
                <a:gridCol w="4535825"/>
                <a:gridCol w="543650"/>
              </a:tblGrid>
              <a:tr h="495450">
                <a:tc>
                  <a:txBody>
                    <a:bodyPr/>
                    <a:lstStyle/>
                    <a:p>
                      <a:pPr indent="0" lvl="0" marL="0" rtl="0" algn="l">
                        <a:spcBef>
                          <a:spcPts val="0"/>
                        </a:spcBef>
                        <a:spcAft>
                          <a:spcPts val="0"/>
                        </a:spcAft>
                        <a:buNone/>
                      </a:pPr>
                      <a:r>
                        <a:rPr lang="en-US" sz="1100">
                          <a:latin typeface="Poppins SemiBold"/>
                          <a:ea typeface="Poppins SemiBold"/>
                          <a:cs typeface="Poppins SemiBold"/>
                          <a:sym typeface="Poppins SemiBold"/>
                        </a:rPr>
                        <a:t>Introduction </a:t>
                      </a:r>
                      <a:r>
                        <a:rPr lang="en-US" sz="1100">
                          <a:latin typeface="Poppins SemiBold"/>
                          <a:ea typeface="Poppins SemiBold"/>
                          <a:cs typeface="Poppins SemiBold"/>
                          <a:sym typeface="Poppins SemiBold"/>
                        </a:rPr>
                        <a:t>&amp;</a:t>
                      </a:r>
                      <a:r>
                        <a:rPr lang="en-US" sz="1100">
                          <a:latin typeface="Poppins SemiBold"/>
                          <a:ea typeface="Poppins SemiBold"/>
                          <a:cs typeface="Poppins SemiBold"/>
                          <a:sym typeface="Poppins SemiBold"/>
                        </a:rPr>
                        <a:t> Team</a:t>
                      </a:r>
                      <a:endParaRPr sz="1100">
                        <a:latin typeface="Poppins SemiBold"/>
                        <a:ea typeface="Poppins SemiBold"/>
                        <a:cs typeface="Poppins SemiBold"/>
                        <a:sym typeface="Poppins SemiBold"/>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alpha val="0"/>
                        </a:srgbClr>
                      </a:solidFill>
                      <a:prstDash val="solid"/>
                      <a:round/>
                      <a:headEnd len="sm" w="sm" type="none"/>
                      <a:tailEnd len="sm" w="sm" type="none"/>
                    </a:lnT>
                    <a:lnB cap="flat" cmpd="sng" w="19050">
                      <a:solidFill>
                        <a:srgbClr val="F6F6F6"/>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Poppins Light"/>
                          <a:ea typeface="Poppins Light"/>
                          <a:cs typeface="Poppins Light"/>
                          <a:sym typeface="Poppins Light"/>
                        </a:rPr>
                        <a:t>01</a:t>
                      </a:r>
                      <a:endParaRPr sz="1100">
                        <a:latin typeface="Poppins Light"/>
                        <a:ea typeface="Poppins Light"/>
                        <a:cs typeface="Poppins Light"/>
                        <a:sym typeface="Poppins Light"/>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3F3F3">
                          <a:alpha val="0"/>
                        </a:srgbClr>
                      </a:solidFill>
                      <a:prstDash val="solid"/>
                      <a:round/>
                      <a:headEnd len="sm" w="sm" type="none"/>
                      <a:tailEnd len="sm" w="sm" type="none"/>
                    </a:lnT>
                    <a:lnB cap="flat" cmpd="sng" w="19050">
                      <a:solidFill>
                        <a:srgbClr val="F6F6F6"/>
                      </a:solidFill>
                      <a:prstDash val="solid"/>
                      <a:round/>
                      <a:headEnd len="sm" w="sm" type="none"/>
                      <a:tailEnd len="sm" w="sm" type="none"/>
                    </a:lnB>
                  </a:tcPr>
                </a:tc>
              </a:tr>
              <a:tr h="495450">
                <a:tc>
                  <a:txBody>
                    <a:bodyPr/>
                    <a:lstStyle/>
                    <a:p>
                      <a:pPr indent="0" lvl="0" marL="0" rtl="0" algn="l">
                        <a:spcBef>
                          <a:spcPts val="0"/>
                        </a:spcBef>
                        <a:spcAft>
                          <a:spcPts val="0"/>
                        </a:spcAft>
                        <a:buNone/>
                      </a:pPr>
                      <a:r>
                        <a:rPr lang="en-US" sz="1100">
                          <a:latin typeface="Poppins SemiBold"/>
                          <a:ea typeface="Poppins SemiBold"/>
                          <a:cs typeface="Poppins SemiBold"/>
                          <a:sym typeface="Poppins SemiBold"/>
                        </a:rPr>
                        <a:t>Plastic Pollution: Hindering Sustainable Agriculture</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Poppins Light"/>
                          <a:ea typeface="Poppins Light"/>
                          <a:cs typeface="Poppins Light"/>
                          <a:sym typeface="Poppins Light"/>
                        </a:rPr>
                        <a:t>02</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r>
              <a:tr h="495450">
                <a:tc>
                  <a:txBody>
                    <a:bodyPr/>
                    <a:lstStyle/>
                    <a:p>
                      <a:pPr indent="0" lvl="0" marL="0" rtl="0" algn="l">
                        <a:spcBef>
                          <a:spcPts val="0"/>
                        </a:spcBef>
                        <a:spcAft>
                          <a:spcPts val="0"/>
                        </a:spcAft>
                        <a:buNone/>
                      </a:pPr>
                      <a:r>
                        <a:rPr lang="en-US" sz="1100">
                          <a:latin typeface="Poppins SemiBold"/>
                          <a:ea typeface="Poppins SemiBold"/>
                          <a:cs typeface="Poppins SemiBold"/>
                          <a:sym typeface="Poppins SemiBold"/>
                        </a:rPr>
                        <a:t>PiñaRoot Grow Bags: Sustainable Agriculture Solution</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Poppins Light"/>
                          <a:ea typeface="Poppins Light"/>
                          <a:cs typeface="Poppins Light"/>
                          <a:sym typeface="Poppins Light"/>
                        </a:rPr>
                        <a:t>03</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r>
              <a:tr h="495450">
                <a:tc>
                  <a:txBody>
                    <a:bodyPr/>
                    <a:lstStyle/>
                    <a:p>
                      <a:pPr indent="0" lvl="0" marL="0" rtl="0" algn="l">
                        <a:spcBef>
                          <a:spcPts val="0"/>
                        </a:spcBef>
                        <a:spcAft>
                          <a:spcPts val="0"/>
                        </a:spcAft>
                        <a:buNone/>
                      </a:pPr>
                      <a:r>
                        <a:rPr lang="en-US" sz="1100">
                          <a:latin typeface="Poppins SemiBold"/>
                          <a:ea typeface="Poppins SemiBold"/>
                          <a:cs typeface="Poppins SemiBold"/>
                          <a:sym typeface="Poppins SemiBold"/>
                        </a:rPr>
                        <a:t>Market &amp; Competition</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Poppins Light"/>
                          <a:ea typeface="Poppins Light"/>
                          <a:cs typeface="Poppins Light"/>
                          <a:sym typeface="Poppins Light"/>
                        </a:rPr>
                        <a:t>04</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r>
              <a:tr h="495450">
                <a:tc>
                  <a:txBody>
                    <a:bodyPr/>
                    <a:lstStyle/>
                    <a:p>
                      <a:pPr indent="0" lvl="0" marL="0" rtl="0" algn="l">
                        <a:spcBef>
                          <a:spcPts val="0"/>
                        </a:spcBef>
                        <a:spcAft>
                          <a:spcPts val="0"/>
                        </a:spcAft>
                        <a:buNone/>
                      </a:pPr>
                      <a:r>
                        <a:rPr lang="en-US" sz="1100">
                          <a:latin typeface="Poppins SemiBold"/>
                          <a:ea typeface="Poppins SemiBold"/>
                          <a:cs typeface="Poppins SemiBold"/>
                          <a:sym typeface="Poppins SemiBold"/>
                        </a:rPr>
                        <a:t>Business model</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Poppins Light"/>
                          <a:ea typeface="Poppins Light"/>
                          <a:cs typeface="Poppins Light"/>
                          <a:sym typeface="Poppins Light"/>
                        </a:rPr>
                        <a:t>05</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r>
              <a:tr h="495450">
                <a:tc>
                  <a:txBody>
                    <a:bodyPr/>
                    <a:lstStyle/>
                    <a:p>
                      <a:pPr indent="0" lvl="0" marL="0" rtl="0" algn="l">
                        <a:spcBef>
                          <a:spcPts val="0"/>
                        </a:spcBef>
                        <a:spcAft>
                          <a:spcPts val="0"/>
                        </a:spcAft>
                        <a:buNone/>
                      </a:pPr>
                      <a:r>
                        <a:rPr lang="en-US" sz="1100">
                          <a:latin typeface="Poppins SemiBold"/>
                          <a:ea typeface="Poppins SemiBold"/>
                          <a:cs typeface="Poppins SemiBold"/>
                          <a:sym typeface="Poppins SemiBold"/>
                        </a:rPr>
                        <a:t>Traction</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Poppins Light"/>
                          <a:ea typeface="Poppins Light"/>
                          <a:cs typeface="Poppins Light"/>
                          <a:sym typeface="Poppins Light"/>
                        </a:rPr>
                        <a:t>06</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r>
              <a:tr h="495450">
                <a:tc>
                  <a:txBody>
                    <a:bodyPr/>
                    <a:lstStyle/>
                    <a:p>
                      <a:pPr indent="0" lvl="0" marL="0" rtl="0" algn="l">
                        <a:spcBef>
                          <a:spcPts val="0"/>
                        </a:spcBef>
                        <a:spcAft>
                          <a:spcPts val="0"/>
                        </a:spcAft>
                        <a:buNone/>
                      </a:pPr>
                      <a:r>
                        <a:rPr lang="en-US" sz="1100">
                          <a:latin typeface="Poppins SemiBold"/>
                          <a:ea typeface="Poppins SemiBold"/>
                          <a:cs typeface="Poppins SemiBold"/>
                          <a:sym typeface="Poppins SemiBold"/>
                        </a:rPr>
                        <a:t>Use of Funds</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Poppins Light"/>
                          <a:ea typeface="Poppins Light"/>
                          <a:cs typeface="Poppins Light"/>
                          <a:sym typeface="Poppins Light"/>
                        </a:rPr>
                        <a:t>07</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6F6F6"/>
                      </a:solidFill>
                      <a:prstDash val="solid"/>
                      <a:round/>
                      <a:headEnd len="sm" w="sm" type="none"/>
                      <a:tailEnd len="sm" w="sm" type="none"/>
                    </a:lnB>
                  </a:tcPr>
                </a:tc>
              </a:tr>
              <a:tr h="495450">
                <a:tc>
                  <a:txBody>
                    <a:bodyPr/>
                    <a:lstStyle/>
                    <a:p>
                      <a:pPr indent="0" lvl="0" marL="0" rtl="0" algn="l">
                        <a:spcBef>
                          <a:spcPts val="0"/>
                        </a:spcBef>
                        <a:spcAft>
                          <a:spcPts val="0"/>
                        </a:spcAft>
                        <a:buNone/>
                      </a:pPr>
                      <a:r>
                        <a:rPr lang="en-US" sz="1100">
                          <a:latin typeface="Poppins SemiBold"/>
                          <a:ea typeface="Poppins SemiBold"/>
                          <a:cs typeface="Poppins SemiBold"/>
                          <a:sym typeface="Poppins SemiBold"/>
                        </a:rPr>
                        <a:t>Join Us in Shaping Sustainable Agriculture</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3F3F3"/>
                      </a:solidFill>
                      <a:prstDash val="solid"/>
                      <a:round/>
                      <a:headEnd len="sm" w="sm" type="none"/>
                      <a:tailEnd len="sm" w="sm" type="none"/>
                    </a:lnB>
                  </a:tcPr>
                </a:tc>
                <a:tc>
                  <a:txBody>
                    <a:bodyPr/>
                    <a:lstStyle/>
                    <a:p>
                      <a:pPr indent="0" lvl="0" marL="0" rtl="0" algn="r">
                        <a:spcBef>
                          <a:spcPts val="0"/>
                        </a:spcBef>
                        <a:spcAft>
                          <a:spcPts val="0"/>
                        </a:spcAft>
                        <a:buNone/>
                      </a:pPr>
                      <a:r>
                        <a:rPr lang="en-US" sz="1100">
                          <a:latin typeface="Poppins Light"/>
                          <a:ea typeface="Poppins Light"/>
                          <a:cs typeface="Poppins Light"/>
                          <a:sym typeface="Poppins Light"/>
                        </a:rPr>
                        <a:t>08</a:t>
                      </a:r>
                      <a:endParaRPr/>
                    </a:p>
                  </a:txBody>
                  <a:tcPr marT="91425" marB="91425" marR="91425" marL="91425" anchor="ctr">
                    <a:lnL cap="flat" cmpd="sng" w="19050">
                      <a:solidFill>
                        <a:srgbClr val="F6F6F6">
                          <a:alpha val="0"/>
                        </a:srgbClr>
                      </a:solidFill>
                      <a:prstDash val="solid"/>
                      <a:round/>
                      <a:headEnd len="sm" w="sm" type="none"/>
                      <a:tailEnd len="sm" w="sm" type="none"/>
                    </a:lnL>
                    <a:lnR cap="flat" cmpd="sng" w="19050">
                      <a:solidFill>
                        <a:srgbClr val="F6F6F6">
                          <a:alpha val="0"/>
                        </a:srgbClr>
                      </a:solidFill>
                      <a:prstDash val="solid"/>
                      <a:round/>
                      <a:headEnd len="sm" w="sm" type="none"/>
                      <a:tailEnd len="sm" w="sm" type="none"/>
                    </a:lnR>
                    <a:lnT cap="flat" cmpd="sng" w="19050">
                      <a:solidFill>
                        <a:srgbClr val="F6F6F6"/>
                      </a:solidFill>
                      <a:prstDash val="solid"/>
                      <a:round/>
                      <a:headEnd len="sm" w="sm" type="none"/>
                      <a:tailEnd len="sm" w="sm" type="none"/>
                    </a:lnT>
                    <a:lnB cap="flat" cmpd="sng" w="19050">
                      <a:solidFill>
                        <a:srgbClr val="F3F3F3"/>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2"/>
          <p:cNvPicPr preferRelativeResize="0"/>
          <p:nvPr/>
        </p:nvPicPr>
        <p:blipFill rotWithShape="1">
          <a:blip r:embed="rId3">
            <a:alphaModFix/>
          </a:blip>
          <a:srcRect b="0" l="19406" r="19412" t="0"/>
          <a:stretch/>
        </p:blipFill>
        <p:spPr>
          <a:xfrm>
            <a:off x="194405" y="194250"/>
            <a:ext cx="4363800" cy="4755000"/>
          </a:xfrm>
          <a:prstGeom prst="roundRect">
            <a:avLst>
              <a:gd fmla="val 4946" name="adj"/>
            </a:avLst>
          </a:prstGeom>
          <a:noFill/>
          <a:ln>
            <a:noFill/>
          </a:ln>
        </p:spPr>
      </p:pic>
      <p:sp>
        <p:nvSpPr>
          <p:cNvPr id="79" name="Google Shape;79;p12"/>
          <p:cNvSpPr txBox="1"/>
          <p:nvPr/>
        </p:nvSpPr>
        <p:spPr>
          <a:xfrm>
            <a:off x="5258450" y="1140225"/>
            <a:ext cx="3238500" cy="3195900"/>
          </a:xfrm>
          <a:prstGeom prst="rect">
            <a:avLst/>
          </a:prstGeom>
          <a:noFill/>
          <a:ln>
            <a:noFill/>
          </a:ln>
        </p:spPr>
        <p:txBody>
          <a:bodyPr anchorCtr="0" anchor="ctr" bIns="19050" lIns="19050" spcFirstLastPara="1" rIns="19050" wrap="square" tIns="19050">
            <a:noAutofit/>
          </a:bodyPr>
          <a:lstStyle/>
          <a:p>
            <a:pPr indent="0" lvl="0" marL="0" marR="0" rtl="0" algn="l">
              <a:lnSpc>
                <a:spcPct val="150000"/>
              </a:lnSpc>
              <a:spcBef>
                <a:spcPts val="0"/>
              </a:spcBef>
              <a:spcAft>
                <a:spcPts val="0"/>
              </a:spcAft>
              <a:buClr>
                <a:srgbClr val="0D0D0D"/>
              </a:buClr>
              <a:buSzPts val="900"/>
              <a:buFont typeface="Poppins Light"/>
              <a:buNone/>
            </a:pPr>
            <a:r>
              <a:rPr lang="en-US" sz="900">
                <a:solidFill>
                  <a:srgbClr val="0D0D0D"/>
                </a:solidFill>
                <a:latin typeface="Poppins Light"/>
                <a:ea typeface="Poppins Light"/>
                <a:cs typeface="Poppins Light"/>
                <a:sym typeface="Poppins Light"/>
              </a:rPr>
              <a:t>Welcome to PiñaRoot Grow Bags, where we revolutionize agriculture with our sustainable and innovative approach. Our goal is to transform the way crops are nurtured by crafting eco-friendly grow bags from upcycled pineapple leaves. With a focus on reducing plastic waste and promoting sustainable farming practices, our biodegradable and durable grow bags offer a greener and more efficient solution for plant growth. Join us as we pave the way towards a circular economy and sustainable agriculture. Invest in PiñaRoot Grow Bags, where value meets sustainability.</a:t>
            </a:r>
            <a:endParaRPr b="0" i="0" sz="500" u="none" cap="none" strike="noStrike">
              <a:solidFill>
                <a:srgbClr val="000000"/>
              </a:solidFill>
              <a:latin typeface="Arial"/>
              <a:ea typeface="Arial"/>
              <a:cs typeface="Arial"/>
              <a:sym typeface="Arial"/>
            </a:endParaRPr>
          </a:p>
        </p:txBody>
      </p:sp>
      <p:sp>
        <p:nvSpPr>
          <p:cNvPr id="80" name="Google Shape;80;p12"/>
          <p:cNvSpPr txBox="1"/>
          <p:nvPr/>
        </p:nvSpPr>
        <p:spPr>
          <a:xfrm>
            <a:off x="5258450" y="473000"/>
            <a:ext cx="3238500" cy="438600"/>
          </a:xfrm>
          <a:prstGeom prst="rect">
            <a:avLst/>
          </a:prstGeom>
          <a:noFill/>
          <a:ln>
            <a:noFill/>
          </a:ln>
        </p:spPr>
        <p:txBody>
          <a:bodyPr anchorCtr="0" anchor="b" bIns="19050" lIns="19050" spcFirstLastPara="1" rIns="19050" wrap="square" tIns="19050">
            <a:spAutoFit/>
          </a:bodyPr>
          <a:lstStyle/>
          <a:p>
            <a:pPr indent="0" lvl="0" marL="0" marR="0" rtl="0" algn="l">
              <a:lnSpc>
                <a:spcPct val="120000"/>
              </a:lnSpc>
              <a:spcBef>
                <a:spcPts val="0"/>
              </a:spcBef>
              <a:spcAft>
                <a:spcPts val="0"/>
              </a:spcAft>
              <a:buClr>
                <a:srgbClr val="0D0D0D"/>
              </a:buClr>
              <a:buSzPts val="2600"/>
              <a:buFont typeface="Poppins SemiBold"/>
              <a:buNone/>
            </a:pPr>
            <a:r>
              <a:rPr lang="en-US" sz="2600">
                <a:solidFill>
                  <a:srgbClr val="0D0D0D"/>
                </a:solidFill>
                <a:latin typeface="Poppins SemiBold"/>
                <a:ea typeface="Poppins SemiBold"/>
                <a:cs typeface="Poppins SemiBold"/>
                <a:sym typeface="Poppins SemiBold"/>
              </a:rPr>
              <a:t>Introduction</a:t>
            </a:r>
            <a:endParaRPr i="0" sz="2600" u="none" cap="none" strike="noStrike">
              <a:solidFill>
                <a:srgbClr val="000000"/>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2" type="body"/>
          </p:nvPr>
        </p:nvSpPr>
        <p:spPr>
          <a:xfrm>
            <a:off x="868850" y="3834702"/>
            <a:ext cx="1783200" cy="7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800"/>
              <a:t>A few lines of description and experience for each team member</a:t>
            </a:r>
            <a:endParaRPr sz="800"/>
          </a:p>
        </p:txBody>
      </p:sp>
      <p:pic>
        <p:nvPicPr>
          <p:cNvPr id="86" name="Google Shape;86;p13"/>
          <p:cNvPicPr preferRelativeResize="0"/>
          <p:nvPr/>
        </p:nvPicPr>
        <p:blipFill rotWithShape="1">
          <a:blip r:embed="rId3">
            <a:alphaModFix/>
          </a:blip>
          <a:srcRect b="0" l="0" r="0" t="0"/>
          <a:stretch/>
        </p:blipFill>
        <p:spPr>
          <a:xfrm>
            <a:off x="3682190" y="1094638"/>
            <a:ext cx="1795500" cy="1795500"/>
          </a:xfrm>
          <a:prstGeom prst="roundRect">
            <a:avLst>
              <a:gd fmla="val 16667" name="adj"/>
            </a:avLst>
          </a:prstGeom>
          <a:noFill/>
          <a:ln>
            <a:noFill/>
          </a:ln>
        </p:spPr>
      </p:pic>
      <p:pic>
        <p:nvPicPr>
          <p:cNvPr id="87" name="Google Shape;87;p13"/>
          <p:cNvPicPr preferRelativeResize="0"/>
          <p:nvPr/>
        </p:nvPicPr>
        <p:blipFill rotWithShape="1">
          <a:blip r:embed="rId4">
            <a:alphaModFix/>
          </a:blip>
          <a:srcRect b="0" l="0" r="0" t="0"/>
          <a:stretch/>
        </p:blipFill>
        <p:spPr>
          <a:xfrm>
            <a:off x="872433" y="1094638"/>
            <a:ext cx="1795500" cy="1795500"/>
          </a:xfrm>
          <a:prstGeom prst="roundRect">
            <a:avLst>
              <a:gd fmla="val 16667" name="adj"/>
            </a:avLst>
          </a:prstGeom>
          <a:noFill/>
          <a:ln>
            <a:noFill/>
          </a:ln>
        </p:spPr>
      </p:pic>
      <p:pic>
        <p:nvPicPr>
          <p:cNvPr id="88" name="Google Shape;88;p13"/>
          <p:cNvPicPr preferRelativeResize="0"/>
          <p:nvPr/>
        </p:nvPicPr>
        <p:blipFill rotWithShape="1">
          <a:blip r:embed="rId5">
            <a:alphaModFix/>
          </a:blip>
          <a:srcRect b="0" l="0" r="0" t="0"/>
          <a:stretch/>
        </p:blipFill>
        <p:spPr>
          <a:xfrm>
            <a:off x="6484150" y="1094618"/>
            <a:ext cx="1795500" cy="1795500"/>
          </a:xfrm>
          <a:prstGeom prst="roundRect">
            <a:avLst>
              <a:gd fmla="val 16667" name="adj"/>
            </a:avLst>
          </a:prstGeom>
          <a:noFill/>
          <a:ln>
            <a:noFill/>
          </a:ln>
        </p:spPr>
      </p:pic>
      <p:sp>
        <p:nvSpPr>
          <p:cNvPr id="89" name="Google Shape;89;p13"/>
          <p:cNvSpPr txBox="1"/>
          <p:nvPr>
            <p:ph idx="2" type="body"/>
          </p:nvPr>
        </p:nvSpPr>
        <p:spPr>
          <a:xfrm>
            <a:off x="856563" y="3183950"/>
            <a:ext cx="1783200" cy="247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400">
                <a:latin typeface="Poppins SemiBold"/>
                <a:ea typeface="Poppins SemiBold"/>
                <a:cs typeface="Poppins SemiBold"/>
                <a:sym typeface="Poppins SemiBold"/>
              </a:rPr>
              <a:t>Anjaly Maria Antony</a:t>
            </a:r>
            <a:endParaRPr sz="1400">
              <a:latin typeface="Poppins SemiBold"/>
              <a:ea typeface="Poppins SemiBold"/>
              <a:cs typeface="Poppins SemiBold"/>
              <a:sym typeface="Poppins SemiBold"/>
            </a:endParaRPr>
          </a:p>
        </p:txBody>
      </p:sp>
      <p:sp>
        <p:nvSpPr>
          <p:cNvPr id="90" name="Google Shape;90;p13"/>
          <p:cNvSpPr txBox="1"/>
          <p:nvPr>
            <p:ph idx="2" type="body"/>
          </p:nvPr>
        </p:nvSpPr>
        <p:spPr>
          <a:xfrm>
            <a:off x="868863" y="3439683"/>
            <a:ext cx="1783200" cy="247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latin typeface="Poppins SemiBold"/>
                <a:ea typeface="Poppins SemiBold"/>
                <a:cs typeface="Poppins SemiBold"/>
                <a:sym typeface="Poppins SemiBold"/>
              </a:rPr>
              <a:t>Co-Founder</a:t>
            </a:r>
            <a:endParaRPr>
              <a:latin typeface="Poppins SemiBold"/>
              <a:ea typeface="Poppins SemiBold"/>
              <a:cs typeface="Poppins SemiBold"/>
              <a:sym typeface="Poppins SemiBold"/>
            </a:endParaRPr>
          </a:p>
        </p:txBody>
      </p:sp>
      <p:sp>
        <p:nvSpPr>
          <p:cNvPr id="91" name="Google Shape;91;p13"/>
          <p:cNvSpPr txBox="1"/>
          <p:nvPr>
            <p:ph idx="2" type="body"/>
          </p:nvPr>
        </p:nvSpPr>
        <p:spPr>
          <a:xfrm>
            <a:off x="3682191" y="3834702"/>
            <a:ext cx="1795500" cy="7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800"/>
              <a:t>A few lines of description and experience for each team member</a:t>
            </a:r>
            <a:endParaRPr sz="800"/>
          </a:p>
        </p:txBody>
      </p:sp>
      <p:sp>
        <p:nvSpPr>
          <p:cNvPr id="92" name="Google Shape;92;p13"/>
          <p:cNvSpPr txBox="1"/>
          <p:nvPr>
            <p:ph idx="2" type="body"/>
          </p:nvPr>
        </p:nvSpPr>
        <p:spPr>
          <a:xfrm>
            <a:off x="3682186" y="3439670"/>
            <a:ext cx="1795500" cy="247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latin typeface="Poppins SemiBold"/>
                <a:ea typeface="Poppins SemiBold"/>
                <a:cs typeface="Poppins SemiBold"/>
                <a:sym typeface="Poppins SemiBold"/>
              </a:rPr>
              <a:t>CFO</a:t>
            </a:r>
            <a:endParaRPr>
              <a:latin typeface="Poppins SemiBold"/>
              <a:ea typeface="Poppins SemiBold"/>
              <a:cs typeface="Poppins SemiBold"/>
              <a:sym typeface="Poppins SemiBold"/>
            </a:endParaRPr>
          </a:p>
        </p:txBody>
      </p:sp>
      <p:sp>
        <p:nvSpPr>
          <p:cNvPr id="93" name="Google Shape;93;p13"/>
          <p:cNvSpPr txBox="1"/>
          <p:nvPr>
            <p:ph idx="2" type="body"/>
          </p:nvPr>
        </p:nvSpPr>
        <p:spPr>
          <a:xfrm>
            <a:off x="3682190" y="3183950"/>
            <a:ext cx="1795500" cy="247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400">
                <a:latin typeface="Poppins SemiBold"/>
                <a:ea typeface="Poppins SemiBold"/>
                <a:cs typeface="Poppins SemiBold"/>
                <a:sym typeface="Poppins SemiBold"/>
              </a:rPr>
              <a:t>Marylin</a:t>
            </a:r>
            <a:r>
              <a:rPr lang="en-US" sz="1400">
                <a:latin typeface="Poppins SemiBold"/>
                <a:ea typeface="Poppins SemiBold"/>
                <a:cs typeface="Poppins SemiBold"/>
                <a:sym typeface="Poppins SemiBold"/>
              </a:rPr>
              <a:t> Wilcox</a:t>
            </a:r>
            <a:endParaRPr sz="1400">
              <a:latin typeface="Poppins SemiBold"/>
              <a:ea typeface="Poppins SemiBold"/>
              <a:cs typeface="Poppins SemiBold"/>
              <a:sym typeface="Poppins SemiBold"/>
            </a:endParaRPr>
          </a:p>
        </p:txBody>
      </p:sp>
      <p:sp>
        <p:nvSpPr>
          <p:cNvPr id="94" name="Google Shape;94;p13"/>
          <p:cNvSpPr txBox="1"/>
          <p:nvPr>
            <p:ph idx="2" type="body"/>
          </p:nvPr>
        </p:nvSpPr>
        <p:spPr>
          <a:xfrm>
            <a:off x="6491945" y="3834702"/>
            <a:ext cx="1795500" cy="7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800"/>
              <a:t>A few lines of description and experience for each team member</a:t>
            </a:r>
            <a:endParaRPr sz="800"/>
          </a:p>
        </p:txBody>
      </p:sp>
      <p:sp>
        <p:nvSpPr>
          <p:cNvPr id="95" name="Google Shape;95;p13"/>
          <p:cNvSpPr txBox="1"/>
          <p:nvPr>
            <p:ph idx="2" type="body"/>
          </p:nvPr>
        </p:nvSpPr>
        <p:spPr>
          <a:xfrm>
            <a:off x="6491943" y="3439670"/>
            <a:ext cx="1795500" cy="247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latin typeface="Poppins SemiBold"/>
                <a:ea typeface="Poppins SemiBold"/>
                <a:cs typeface="Poppins SemiBold"/>
                <a:sym typeface="Poppins SemiBold"/>
              </a:rPr>
              <a:t>CMO</a:t>
            </a:r>
            <a:endParaRPr>
              <a:latin typeface="Poppins SemiBold"/>
              <a:ea typeface="Poppins SemiBold"/>
              <a:cs typeface="Poppins SemiBold"/>
              <a:sym typeface="Poppins SemiBold"/>
            </a:endParaRPr>
          </a:p>
        </p:txBody>
      </p:sp>
      <p:sp>
        <p:nvSpPr>
          <p:cNvPr id="96" name="Google Shape;96;p13"/>
          <p:cNvSpPr txBox="1"/>
          <p:nvPr>
            <p:ph idx="2" type="body"/>
          </p:nvPr>
        </p:nvSpPr>
        <p:spPr>
          <a:xfrm>
            <a:off x="6491938" y="3183950"/>
            <a:ext cx="1795500" cy="247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400">
                <a:latin typeface="Poppins SemiBold"/>
                <a:ea typeface="Poppins SemiBold"/>
                <a:cs typeface="Poppins SemiBold"/>
                <a:sym typeface="Poppins SemiBold"/>
              </a:rPr>
              <a:t>Elisa Tyson</a:t>
            </a:r>
            <a:endParaRPr sz="1400">
              <a:latin typeface="Poppins SemiBold"/>
              <a:ea typeface="Poppins SemiBold"/>
              <a:cs typeface="Poppins SemiBold"/>
              <a:sym typeface="Poppins SemiBold"/>
            </a:endParaRPr>
          </a:p>
        </p:txBody>
      </p:sp>
      <p:sp>
        <p:nvSpPr>
          <p:cNvPr id="97" name="Google Shape;97;p13"/>
          <p:cNvSpPr txBox="1"/>
          <p:nvPr>
            <p:ph idx="1" type="subTitle"/>
          </p:nvPr>
        </p:nvSpPr>
        <p:spPr>
          <a:xfrm>
            <a:off x="456000" y="420175"/>
            <a:ext cx="8232000" cy="517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t>The PiñaRoot Grow Bags team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a:off x="0" y="0"/>
            <a:ext cx="9144000" cy="4087800"/>
          </a:xfrm>
          <a:prstGeom prst="rect">
            <a:avLst/>
          </a:pr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ph type="title"/>
          </p:nvPr>
        </p:nvSpPr>
        <p:spPr>
          <a:xfrm>
            <a:off x="456050" y="2057425"/>
            <a:ext cx="8232000" cy="15873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US" sz="3800"/>
              <a:t>Plastic Pollution: Hindering Sustainable Agriculture</a:t>
            </a:r>
            <a:endParaRPr sz="3800">
              <a:solidFill>
                <a:srgbClr val="0D0D0D"/>
              </a:solidFill>
            </a:endParaRPr>
          </a:p>
        </p:txBody>
      </p:sp>
      <p:sp>
        <p:nvSpPr>
          <p:cNvPr id="104" name="Google Shape;104;p14"/>
          <p:cNvSpPr txBox="1"/>
          <p:nvPr>
            <p:ph idx="2" type="body"/>
          </p:nvPr>
        </p:nvSpPr>
        <p:spPr>
          <a:xfrm>
            <a:off x="456050" y="4461550"/>
            <a:ext cx="1201800" cy="3351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a:latin typeface="Poppins Medium"/>
                <a:ea typeface="Poppins Medium"/>
                <a:cs typeface="Poppins Medium"/>
                <a:sym typeface="Poppins Medium"/>
              </a:rPr>
              <a:t>Problem</a:t>
            </a:r>
            <a:endParaRPr>
              <a:latin typeface="Poppins Medium"/>
              <a:ea typeface="Poppins Medium"/>
              <a:cs typeface="Poppins Medium"/>
              <a:sym typeface="Poppins Medium"/>
            </a:endParaRPr>
          </a:p>
        </p:txBody>
      </p:sp>
      <p:pic>
        <p:nvPicPr>
          <p:cNvPr id="105" name="Google Shape;105;p14"/>
          <p:cNvPicPr preferRelativeResize="0"/>
          <p:nvPr/>
        </p:nvPicPr>
        <p:blipFill>
          <a:blip r:embed="rId3">
            <a:alphaModFix/>
          </a:blip>
          <a:stretch>
            <a:fillRect/>
          </a:stretch>
        </p:blipFill>
        <p:spPr>
          <a:xfrm>
            <a:off x="8452322" y="4572059"/>
            <a:ext cx="221400" cy="95200"/>
          </a:xfrm>
          <a:prstGeom prst="rect">
            <a:avLst/>
          </a:prstGeom>
          <a:noFill/>
          <a:ln>
            <a:noFill/>
          </a:ln>
        </p:spPr>
      </p:pic>
      <p:sp>
        <p:nvSpPr>
          <p:cNvPr id="106" name="Google Shape;106;p14"/>
          <p:cNvSpPr/>
          <p:nvPr/>
        </p:nvSpPr>
        <p:spPr>
          <a:xfrm>
            <a:off x="474225" y="474225"/>
            <a:ext cx="702300" cy="337500"/>
          </a:xfrm>
          <a:prstGeom prst="roundRect">
            <a:avLst>
              <a:gd fmla="val 28104" name="adj"/>
            </a:avLst>
          </a:prstGeom>
          <a:solidFill>
            <a:srgbClr val="0D0D0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700">
                <a:solidFill>
                  <a:srgbClr val="F3F3F3"/>
                </a:solidFill>
                <a:latin typeface="Poppins SemiBold"/>
                <a:ea typeface="Poppins SemiBold"/>
                <a:cs typeface="Poppins SemiBold"/>
                <a:sym typeface="Poppins SemiBold"/>
              </a:rPr>
              <a:t>Logo here</a:t>
            </a:r>
            <a:endParaRPr sz="700">
              <a:solidFill>
                <a:srgbClr val="F3F3F3"/>
              </a:solidFill>
              <a:latin typeface="Poppins SemiBold"/>
              <a:ea typeface="Poppins SemiBold"/>
              <a:cs typeface="Poppins SemiBold"/>
              <a:sym typeface="Poppins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10" name="Shape 110"/>
        <p:cNvGrpSpPr/>
        <p:nvPr/>
      </p:nvGrpSpPr>
      <p:grpSpPr>
        <a:xfrm>
          <a:off x="0" y="0"/>
          <a:ext cx="0" cy="0"/>
          <a:chOff x="0" y="0"/>
          <a:chExt cx="0" cy="0"/>
        </a:xfrm>
      </p:grpSpPr>
      <p:sp>
        <p:nvSpPr>
          <p:cNvPr id="111" name="Google Shape;111;p15"/>
          <p:cNvSpPr/>
          <p:nvPr/>
        </p:nvSpPr>
        <p:spPr>
          <a:xfrm>
            <a:off x="476250" y="476250"/>
            <a:ext cx="8191500" cy="4191000"/>
          </a:xfrm>
          <a:prstGeom prst="roundRect">
            <a:avLst>
              <a:gd fmla="val 9091" name="adj"/>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900"/>
              <a:buFont typeface="Poppins"/>
              <a:buNone/>
            </a:pPr>
            <a:r>
              <a:t/>
            </a:r>
            <a:endParaRPr b="0" i="0" sz="900" u="none" cap="none" strike="noStrike">
              <a:solidFill>
                <a:srgbClr val="0D0D0D"/>
              </a:solidFill>
              <a:latin typeface="Poppins Light"/>
              <a:ea typeface="Poppins Light"/>
              <a:cs typeface="Poppins Light"/>
              <a:sym typeface="Poppins Light"/>
            </a:endParaRPr>
          </a:p>
        </p:txBody>
      </p:sp>
      <p:pic>
        <p:nvPicPr>
          <p:cNvPr id="112" name="Google Shape;112;p15"/>
          <p:cNvPicPr preferRelativeResize="0"/>
          <p:nvPr/>
        </p:nvPicPr>
        <p:blipFill rotWithShape="1">
          <a:blip r:embed="rId3">
            <a:alphaModFix/>
          </a:blip>
          <a:srcRect b="0" l="5405" r="5395" t="0"/>
          <a:stretch/>
        </p:blipFill>
        <p:spPr>
          <a:xfrm>
            <a:off x="5086350" y="676275"/>
            <a:ext cx="3381300" cy="3790800"/>
          </a:xfrm>
          <a:prstGeom prst="roundRect">
            <a:avLst>
              <a:gd fmla="val 8237" name="adj"/>
            </a:avLst>
          </a:prstGeom>
          <a:noFill/>
          <a:ln>
            <a:noFill/>
          </a:ln>
        </p:spPr>
      </p:pic>
      <p:sp>
        <p:nvSpPr>
          <p:cNvPr id="113" name="Google Shape;113;p15"/>
          <p:cNvSpPr txBox="1"/>
          <p:nvPr/>
        </p:nvSpPr>
        <p:spPr>
          <a:xfrm>
            <a:off x="952500" y="1601800"/>
            <a:ext cx="3505200" cy="2592900"/>
          </a:xfrm>
          <a:prstGeom prst="rect">
            <a:avLst/>
          </a:prstGeom>
          <a:noFill/>
          <a:ln>
            <a:noFill/>
          </a:ln>
        </p:spPr>
        <p:txBody>
          <a:bodyPr anchorCtr="0" anchor="t" bIns="19050" lIns="19050" spcFirstLastPara="1" rIns="19050" wrap="square" tIns="19050">
            <a:noAutofit/>
          </a:bodyPr>
          <a:lstStyle/>
          <a:p>
            <a:pPr indent="0" lvl="0" marL="0" marR="0" rtl="0" algn="l">
              <a:lnSpc>
                <a:spcPct val="150000"/>
              </a:lnSpc>
              <a:spcBef>
                <a:spcPts val="0"/>
              </a:spcBef>
              <a:spcAft>
                <a:spcPts val="0"/>
              </a:spcAft>
              <a:buClr>
                <a:srgbClr val="0D0D0D"/>
              </a:buClr>
              <a:buSzPts val="900"/>
              <a:buFont typeface="Poppins Light"/>
              <a:buNone/>
            </a:pPr>
            <a:r>
              <a:rPr lang="en-US" sz="900">
                <a:solidFill>
                  <a:srgbClr val="0D0D0D"/>
                </a:solidFill>
                <a:latin typeface="Poppins Light"/>
                <a:ea typeface="Poppins Light"/>
                <a:cs typeface="Poppins Light"/>
                <a:sym typeface="Poppins Light"/>
              </a:rPr>
              <a:t>Farmers, gardeners, and agricultural organizations face a pressing challenge in conventional plastic grow bags, contributing to environmental degradation and waste. These bags not only add to the plastic pollution crisis but also hinder sustainable farming practices. With limited options for eco-friendly alternatives, the need for a solution that reduces plastic dependency while supporting healthy plant growth and soil enrichment is crucial. By addressing this problem, we can pave the way for a more sustainable future in agriculture, minimizing environmental impact and promoting efficient and responsible farming practices.</a:t>
            </a:r>
            <a:endParaRPr sz="900">
              <a:solidFill>
                <a:srgbClr val="0D0D0D"/>
              </a:solidFill>
              <a:latin typeface="Poppins Light"/>
              <a:ea typeface="Poppins Light"/>
              <a:cs typeface="Poppins Light"/>
              <a:sym typeface="Poppins Light"/>
            </a:endParaRPr>
          </a:p>
        </p:txBody>
      </p:sp>
      <p:sp>
        <p:nvSpPr>
          <p:cNvPr id="114" name="Google Shape;114;p15"/>
          <p:cNvSpPr txBox="1"/>
          <p:nvPr/>
        </p:nvSpPr>
        <p:spPr>
          <a:xfrm>
            <a:off x="952500" y="911225"/>
            <a:ext cx="3667200" cy="438600"/>
          </a:xfrm>
          <a:prstGeom prst="rect">
            <a:avLst/>
          </a:prstGeom>
          <a:noFill/>
          <a:ln>
            <a:noFill/>
          </a:ln>
        </p:spPr>
        <p:txBody>
          <a:bodyPr anchorCtr="0" anchor="t" bIns="19050" lIns="19050" spcFirstLastPara="1" rIns="19050" wrap="square" tIns="19050">
            <a:spAutoFit/>
          </a:bodyPr>
          <a:lstStyle/>
          <a:p>
            <a:pPr indent="0" lvl="0" marL="0" marR="0" rtl="0" algn="l">
              <a:lnSpc>
                <a:spcPct val="120000"/>
              </a:lnSpc>
              <a:spcBef>
                <a:spcPts val="0"/>
              </a:spcBef>
              <a:spcAft>
                <a:spcPts val="0"/>
              </a:spcAft>
              <a:buClr>
                <a:srgbClr val="0D0D0D"/>
              </a:buClr>
              <a:buSzPts val="2600"/>
              <a:buFont typeface="Poppins SemiBold"/>
              <a:buNone/>
            </a:pPr>
            <a:r>
              <a:rPr lang="en-US" sz="2600">
                <a:solidFill>
                  <a:srgbClr val="0D0D0D"/>
                </a:solidFill>
                <a:latin typeface="Poppins SemiBold"/>
                <a:ea typeface="Poppins SemiBold"/>
                <a:cs typeface="Poppins SemiBold"/>
                <a:sym typeface="Poppins SemiBold"/>
              </a:rPr>
              <a:t>Problem</a:t>
            </a:r>
            <a:endParaRPr b="0" i="0" sz="5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nvSpPr>
        <p:spPr>
          <a:xfrm>
            <a:off x="476250" y="2742708"/>
            <a:ext cx="7620000" cy="1608600"/>
          </a:xfrm>
          <a:prstGeom prst="rect">
            <a:avLst/>
          </a:prstGeom>
          <a:noFill/>
          <a:ln>
            <a:noFill/>
          </a:ln>
        </p:spPr>
        <p:txBody>
          <a:bodyPr anchorCtr="0" anchor="b" bIns="19050" lIns="19050" spcFirstLastPara="1" rIns="19050" wrap="square" tIns="19050">
            <a:noAutofit/>
          </a:bodyPr>
          <a:lstStyle/>
          <a:p>
            <a:pPr indent="0" lvl="0" marL="0" marR="0" rtl="0" algn="l">
              <a:lnSpc>
                <a:spcPct val="120000"/>
              </a:lnSpc>
              <a:spcBef>
                <a:spcPts val="0"/>
              </a:spcBef>
              <a:spcAft>
                <a:spcPts val="0"/>
              </a:spcAft>
              <a:buNone/>
            </a:pPr>
            <a:r>
              <a:rPr lang="en-US" sz="3000">
                <a:solidFill>
                  <a:srgbClr val="0D0D0D"/>
                </a:solidFill>
                <a:latin typeface="Poppins SemiBold"/>
                <a:ea typeface="Poppins SemiBold"/>
                <a:cs typeface="Poppins SemiBold"/>
                <a:sym typeface="Poppins SemiBold"/>
              </a:rPr>
              <a:t>By leading with our values, we will create a product that brings value and confidence back in people’s lives</a:t>
            </a:r>
            <a:endParaRPr sz="3000">
              <a:solidFill>
                <a:srgbClr val="0D0D0D"/>
              </a:solidFill>
              <a:latin typeface="Poppins SemiBold"/>
              <a:ea typeface="Poppins SemiBold"/>
              <a:cs typeface="Poppins SemiBold"/>
              <a:sym typeface="Poppins SemiBold"/>
            </a:endParaRPr>
          </a:p>
        </p:txBody>
      </p:sp>
      <p:sp>
        <p:nvSpPr>
          <p:cNvPr id="120" name="Google Shape;120;p16"/>
          <p:cNvSpPr txBox="1"/>
          <p:nvPr/>
        </p:nvSpPr>
        <p:spPr>
          <a:xfrm>
            <a:off x="476250" y="476250"/>
            <a:ext cx="3810000" cy="177000"/>
          </a:xfrm>
          <a:prstGeom prst="rect">
            <a:avLst/>
          </a:prstGeom>
          <a:noFill/>
          <a:ln>
            <a:noFill/>
          </a:ln>
        </p:spPr>
        <p:txBody>
          <a:bodyPr anchorCtr="0" anchor="t" bIns="19050" lIns="19050" spcFirstLastPara="1" rIns="19050" wrap="square" tIns="19050">
            <a:spAutoFit/>
          </a:bodyPr>
          <a:lstStyle/>
          <a:p>
            <a:pPr indent="0" lvl="0" marL="0" marR="0" rtl="0" algn="l">
              <a:lnSpc>
                <a:spcPct val="150000"/>
              </a:lnSpc>
              <a:spcBef>
                <a:spcPts val="0"/>
              </a:spcBef>
              <a:spcAft>
                <a:spcPts val="0"/>
              </a:spcAft>
              <a:buClr>
                <a:srgbClr val="0D0D0D"/>
              </a:buClr>
              <a:buSzPts val="900"/>
              <a:buFont typeface="Poppins Light"/>
              <a:buNone/>
            </a:pPr>
            <a:r>
              <a:rPr lang="en-US" sz="900">
                <a:solidFill>
                  <a:srgbClr val="0D0D0D"/>
                </a:solidFill>
                <a:latin typeface="Poppins Light"/>
                <a:ea typeface="Poppins Light"/>
                <a:cs typeface="Poppins Light"/>
                <a:sym typeface="Poppins Light"/>
              </a:rPr>
              <a:t>Solution</a:t>
            </a:r>
            <a:endParaRPr b="0" i="0" sz="5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slidddo">
      <a:dk1>
        <a:srgbClr val="0D0D0D"/>
      </a:dk1>
      <a:lt1>
        <a:srgbClr val="EFF2FF"/>
      </a:lt1>
      <a:dk2>
        <a:srgbClr val="EBF6F8"/>
      </a:dk2>
      <a:lt2>
        <a:srgbClr val="FCF3DF"/>
      </a:lt2>
      <a:accent1>
        <a:srgbClr val="6E49FD"/>
      </a:accent1>
      <a:accent2>
        <a:srgbClr val="F37637"/>
      </a:accent2>
      <a:accent3>
        <a:srgbClr val="41B857"/>
      </a:accent3>
      <a:accent4>
        <a:srgbClr val="5169F6"/>
      </a:accent4>
      <a:accent5>
        <a:srgbClr val="F9C344"/>
      </a:accent5>
      <a:accent6>
        <a:srgbClr val="432C9C"/>
      </a:accent6>
      <a:hlink>
        <a:srgbClr val="0C0C0C"/>
      </a:hlink>
      <a:folHlink>
        <a:srgbClr val="0C0C0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